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6" r:id="rId4"/>
    <p:sldId id="277" r:id="rId5"/>
    <p:sldId id="285" r:id="rId6"/>
    <p:sldId id="278" r:id="rId7"/>
    <p:sldId id="279" r:id="rId8"/>
    <p:sldId id="280" r:id="rId9"/>
    <p:sldId id="286" r:id="rId10"/>
    <p:sldId id="287" r:id="rId11"/>
    <p:sldId id="291" r:id="rId12"/>
    <p:sldId id="296" r:id="rId13"/>
    <p:sldId id="294" r:id="rId14"/>
    <p:sldId id="268" r:id="rId15"/>
    <p:sldId id="269" r:id="rId16"/>
    <p:sldId id="265" r:id="rId17"/>
    <p:sldId id="290" r:id="rId18"/>
    <p:sldId id="261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29804B-AAB5-45D6-923E-39603B6F4B1A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59D355-0DF8-4645-B802-ADC89E3A813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2780928"/>
            <a:ext cx="30780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А я вам дам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порадоньку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пуття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Кохайте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щиро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правдоньку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-  </a:t>
            </a: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І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дасть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вам Бог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одрадоньку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Щасливого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Глібов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0016" y="548680"/>
            <a:ext cx="55983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Леонід Іванович Глібов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років від дня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смерті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(5.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1827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1893)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завантажен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1743075" cy="2619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74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7443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Параскева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помирає від раку молочної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залози (1963 р.).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Через рік Глібов бере шлюб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вдруге з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економкою Параскевою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Барановою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 Російській імперії на той час заборонена публікація творів українською мовою. Нові байки шле до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Львова. Підписується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псевдонімом Дідусь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Кенир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В кінці 1865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року Л. Глібов повертається до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Чернігова,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деякий  час працює  дрібним  чиновником  у  канцелярії  губернатора.  Завдяки друзям,  зокрема О. Ханенку,  у  1867  році Леонід Глібов  отримує посаду завідувача Чернігівської земської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друкарні.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6384" y="321297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bibl\Рабочий стол\5 - 195 років від дня народження Леоніда Івановича Глібова (1827-1893), українського байкаря, поета-лірика\дру.p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8273" y="3599448"/>
            <a:ext cx="2079234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2964" y="5229200"/>
            <a:ext cx="21625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Чернігівськаземська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друкарня</a:t>
            </a:r>
            <a:endParaRPr lang="uk-UA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35718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Протягом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60-70-х  років  пише  фейлетони  під псевдонімом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“Непостоянный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Сотрудник”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гумористичні  вірші  за підписом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“Капитан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Бонвиван”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готує  збірки  своїх  байок,  видає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книги-«метелики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»,  друкує  театральні  огляди,  публіцистичні статті, твори для дітей.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577333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89844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Справжнє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творче  палання  повернулося  до  Глібова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наприкінці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життя:  друкується  в  галицьких журналах «Дзвінок»  і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Зоря».  За  останні  чотири  роки  письменник  створює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україномовних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творів  більше,  ніж  за  весь  попередній  час.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Популярність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його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 Протягом  1890-1893  років  байкар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написав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понад  50  віршованих  загадок,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жартівливих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пісеньок  та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акровіршів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для  дітей.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229200"/>
            <a:ext cx="1504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Журнал «Дзвінок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endParaRPr lang="uk-UA" dirty="0"/>
          </a:p>
        </p:txBody>
      </p:sp>
      <p:pic>
        <p:nvPicPr>
          <p:cNvPr id="6147" name="Picture 3" descr="C:\Documents and Settings\bibl\Рабочий стол\5 - 195 років від дня народження Леоніда Івановича Глібова (1827-1893), українського байкаря, поета-лірика\ку.p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5090"/>
            <a:ext cx="1521266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bibl\Рабочий стол\5 - 195 років від дня народження Леоніда Івановича Глібова (1827-1893), українського байкаря, поета-лірика\заря.pj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61114"/>
            <a:ext cx="1476511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52408" y="5238462"/>
            <a:ext cx="1345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Журнал «Зоря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60580" y="2564903"/>
            <a:ext cx="3600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У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час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Леонід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Іванович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-   душа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літературного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Чернігові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щотижневі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«четверги» охоче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відвідують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приятелі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шанувальники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без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розчулення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дивитися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 як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поважний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сліпий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старець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у невеликому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гуртку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найближчих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приятелів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почне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бувало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ввечері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оповідати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майстерно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байки  та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п’єски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»,  -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згадує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редактор  журналу 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Київська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старовина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Володимир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Науменко.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96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31640" y="541702"/>
            <a:ext cx="2056973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Миколі Лисенкові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Земляче коханий,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Наш голубе сивий,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Тобі наш привіт!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 правди прихильний,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Прожив ти на світі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Півсотеньки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літ.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На рідному полі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Спів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учую долю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Вподобав ти нам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На втіху сучасну,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На спомин онукам,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На славу дідам.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 </a:t>
            </a:r>
            <a:r>
              <a:rPr kumimoji="0" lang="uk-UA" sz="1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дякуєм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щиро,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 щиро </a:t>
            </a:r>
            <a:r>
              <a:rPr kumimoji="0" lang="uk-UA" sz="1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бажаєм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веселий сей день,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 вітер не зносив,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Пісок не заносив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Народних пісень.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Пошли тобі, боже,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Вік довгий і ясний,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Бандурі не </a:t>
            </a:r>
            <a:r>
              <a:rPr kumimoji="0" lang="uk-UA" sz="1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спать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І рано, і в вечір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Наш затишок теплий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І нас звеселять!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Л. Глібов 1892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uk-UA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bibl\Рабочий стол\5 - 195 років від дня народження Леоніда Івановича Глібова (1827-1893), українського байкаря, поета-лірика\427959_1_w_5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12756"/>
            <a:ext cx="2382839" cy="37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510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bibl\Рабочий стол\5 - 195 років від дня народження Леоніда Івановича Глібова (1827-1893), українського байкаря, поета-лірика\у.p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1937045" cy="29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15615" y="791707"/>
            <a:ext cx="4248473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Олександрові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Кониському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на 35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роковину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письменства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Прожити вік — не поле перейти,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 дощову годину переждати.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Весною нам судилося цвісти,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восени вже треба старувати.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довгій ниві нашого життя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Трапляються бадиллячко і квіти.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Блажен, хто вмів робити до пуття,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По-божому, не марно в світі жити.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 ти, йдучи, бадилля не ламав,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 і воно росте по божій волі;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 слід ти йшов і квіт не потоптав,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сіяв сам весь вік на ріднім полі.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 дав ти їх чималенький снопок,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 чим було про тебе нам згадати,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 ми сплели із них тобі вінок,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 з славою любенько повінчати.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Благаємо, щоб дав бог добрий час,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Як молодим, на рушничку Вам стати,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 довго всі раділи через Вас —</a:t>
            </a:r>
            <a:b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Свати, й брати, і </a:t>
            </a:r>
            <a:r>
              <a:rPr kumimoji="0" lang="uk-UA" sz="1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Україна-мати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Л. Глібов 29.IV 1893 р.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99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bibl\Рабочий стол\5 - 195 років від дня народження Леоніда Івановича Глібова (1827-1893), українського байкаря, поета-лірика\200px-Bayky_leonida_Hlib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49488"/>
            <a:ext cx="1828800" cy="257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8" y="1556792"/>
            <a:ext cx="3843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Широке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визнання  в  українській  літературі Л.  Глібов  здобув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як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байкар:  усього  написав  понад  сотню  творів  цього  жанру.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Перша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збірка  «Байки  Леоніда  Глібова»,  що  містила  36  творів,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вийшла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 Києві в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1863 р. ,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але майже весь наклад її був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зни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щений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зв’язку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 Валуєвським циркуляром.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1872 р.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вдалося видати другу,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доповнену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  порівнянні  з  першою,  книгу байок,  а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 1882 р.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-  третю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що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була  передруком  попередньої.</a:t>
            </a:r>
          </a:p>
        </p:txBody>
      </p:sp>
      <p:pic>
        <p:nvPicPr>
          <p:cNvPr id="3075" name="Picture 3" descr="C:\Documents and Settings\bibl\Рабочий стол\5 - 195 років від дня народження Леоніда Івановича Глібова (1827-1893), українського байкаря, поета-лірика\ти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" contrast="-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1499543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8242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bibl\Рабочий стол\5 - 195 років від дня народження Леоніда Івановича Глібова (1827-1893), українського байкаря, поета-лірика\Стоїть_гора_високая_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4336"/>
            <a:ext cx="5325513" cy="35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692696"/>
            <a:ext cx="72728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Донині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залишилися дуже популярними поезії Леоніда Глібова, які, покладені на музику,  стали народними піснями й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романсами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  «Журба» («Стоїть гора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високая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»), «Вечір»(«Чи згадуєш, дівчинонько моя…»),   «Летить голуб понад морем»,  «Скажіть мені, добрі люди»  виконують і провідні українські співаки, й аматори.</a:t>
            </a:r>
          </a:p>
        </p:txBody>
      </p:sp>
    </p:spTree>
    <p:extLst>
      <p:ext uri="{BB962C8B-B14F-4D97-AF65-F5344CB8AC3E}">
        <p14:creationId xmlns:p14="http://schemas.microsoft.com/office/powerpoint/2010/main" xmlns="" val="475802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59462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Глібов, Л. І.  Байки [Текст] / Л. І. Глібов. – К. : Дніпро, 1979. – 174 с.</a:t>
            </a:r>
          </a:p>
        </p:txBody>
      </p:sp>
      <p:pic>
        <p:nvPicPr>
          <p:cNvPr id="6146" name="Picture 2" descr="C:\Documents and Settings\bibl\Рабочий стол\5 - 195 років від дня народження Леоніда Івановича Глібова (1827-1893), українського байкаря, поета-лірика\13651965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7604"/>
            <a:ext cx="1552320" cy="27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300192" y="4502288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Деркач, Б. А.  Леонід Глібов. Життя і діяльність [Текст] / Б. А. Деркач. – К. : Дніпро, 1982. – 252 с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/>
              <a:t> 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79171" y="4502288"/>
            <a:ext cx="2028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Глібов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Л. Твори 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томах т.2 / Л.І.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Глібов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-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думка, 1974. - 478С.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C:\Documents and Settings\bibl\Рабочий стол\5 - 195 років від дня народження Леоніда Івановича Глібова (1827-1893), українського байкаря, поета-лірика\1446806262_0_106e79_916e479f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5840" y="1232054"/>
            <a:ext cx="1906758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Documents and Settings\bibl\Рабочий стол\5 - 195 років від дня народження Леоніда Івановича Глібова (1827-1893), українського байкаря, поета-лірика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6470" y="1172963"/>
            <a:ext cx="1671755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7" y="260648"/>
            <a:ext cx="6468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Тематичні книги у фондах бібліотеки ім. Л.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Каніщенка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ЗУНУ</a:t>
            </a:r>
          </a:p>
        </p:txBody>
      </p:sp>
    </p:spTree>
    <p:extLst>
      <p:ext uri="{BB962C8B-B14F-4D97-AF65-F5344CB8AC3E}">
        <p14:creationId xmlns:p14="http://schemas.microsoft.com/office/powerpoint/2010/main" xmlns="" val="744161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7960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У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1893  році  стан  здоров’я  байкаря  значно  погіршився,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друкарнею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керував  уже через  сина Олександра. Леонід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Глібов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майже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не  виходить  зі  свого  помешкання.  Лікарів  до  себе  не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підпускає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нарешті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оглядають  медики,  висновок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невтішний - астма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брайтова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хвороба  (запалення  нирок),  серце,  легені  й  печінка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ослаблені. 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Леонід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Глібов  диктує  Олександрові 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Тищинському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свою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останню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байку  -   «Огонь  і  Гай».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Через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два дні  вже  не  може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встати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  ліжка.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Сповідається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священиком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 Не  може  ковтати,  тож  із  харчів  йому  дають  тільки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воду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 вином. Від лікарської допомоги відмовляється.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57422" y="3857628"/>
            <a:ext cx="4392487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«… Молодіж </a:t>
            </a:r>
            <a:r>
              <a:rPr kumimoji="0" lang="uk-U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любая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надія наша, квіти!</a:t>
            </a:r>
            <a:b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Пригадуйте частіш ви баєчку мою;</a:t>
            </a:r>
            <a:b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Цурайтеся брехні і бійтеся дружити</a:t>
            </a:r>
            <a:b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 таким приятелем, як той Огонь в Гаю.»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«Огонь  і  Гай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24 жовтня 1893</a:t>
            </a:r>
          </a:p>
        </p:txBody>
      </p:sp>
    </p:spTree>
    <p:extLst>
      <p:ext uri="{BB962C8B-B14F-4D97-AF65-F5344CB8AC3E}">
        <p14:creationId xmlns:p14="http://schemas.microsoft.com/office/powerpoint/2010/main" xmlns="" val="2882308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ibl\Рабочий стол\5 - 195 років від дня народження Леоніда Івановича Глібова (1827-1893), українського байкаря, поета-лірика\Могила_Л.І.Глібова_(Чернігів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1062" y="1988840"/>
            <a:ext cx="2237008" cy="29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548680"/>
            <a:ext cx="7714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Помер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Л.  Глібов  10  листопада  1893  року.  Земська  управа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виділила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  похорони  300  карбованців.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Поховали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Леоніда  Івановича  Глібова  на  території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Чернігівського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Троїцько-Іллінського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монастиря.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1713125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Не плач, поет!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плач, поет,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як там трудно, тяжко буде!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Не плач, не треба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сліз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твоїх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Плаксивих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дум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ніде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люблять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люде,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лишенько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чуже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веселіше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жить, коли кругом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сміються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горя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скрізь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доволі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є.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І через золото, он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кажуть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сльози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ллються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,—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Нащо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горенько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твоє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Не плач, поет!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Жалійсь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про все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самому,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Неси в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могильний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скиток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,—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скажуть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,—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гореньком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докучав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нікому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хвала,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вінок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Глібов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12568" y="5978897"/>
            <a:ext cx="4173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i="1" dirty="0">
                <a:latin typeface="Times New Roman" pitchFamily="18" charset="0"/>
                <a:cs typeface="Times New Roman" pitchFamily="18" charset="0"/>
              </a:rPr>
              <a:t>Виставку підготувала бібліограф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>
                <a:latin typeface="Times New Roman" pitchFamily="18" charset="0"/>
                <a:cs typeface="Times New Roman" pitchFamily="18" charset="0"/>
              </a:rPr>
              <a:t>-ї категорії бібліотеки ім. Л. </a:t>
            </a:r>
            <a:r>
              <a:rPr lang="uk-UA" sz="1200" i="1" dirty="0" err="1">
                <a:latin typeface="Times New Roman" pitchFamily="18" charset="0"/>
                <a:cs typeface="Times New Roman" pitchFamily="18" charset="0"/>
              </a:rPr>
              <a:t>Каніщенка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>
                <a:latin typeface="Times New Roman" pitchFamily="18" charset="0"/>
                <a:cs typeface="Times New Roman" pitchFamily="18" charset="0"/>
              </a:rPr>
              <a:t>ЗУНУ </a:t>
            </a:r>
            <a:r>
              <a:rPr lang="uk-UA" sz="1200" i="1" dirty="0" err="1">
                <a:latin typeface="Times New Roman" pitchFamily="18" charset="0"/>
                <a:cs typeface="Times New Roman" pitchFamily="18" charset="0"/>
              </a:rPr>
              <a:t>Дідух</a:t>
            </a:r>
            <a:r>
              <a:rPr lang="uk-UA" sz="1200" i="1" dirty="0">
                <a:latin typeface="Times New Roman" pitchFamily="18" charset="0"/>
                <a:cs typeface="Times New Roman" pitchFamily="18" charset="0"/>
              </a:rPr>
              <a:t> Л.В.</a:t>
            </a:r>
          </a:p>
        </p:txBody>
      </p:sp>
    </p:spTree>
    <p:extLst>
      <p:ext uri="{BB962C8B-B14F-4D97-AF65-F5344CB8AC3E}">
        <p14:creationId xmlns:p14="http://schemas.microsoft.com/office/powerpoint/2010/main" xmlns="" val="232648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92696"/>
            <a:ext cx="71642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Леонід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Глібов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5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1827  року  в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Веселий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Полтавщині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Леоніда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Глібова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управителем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кінських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табунів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маєтку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поміщиків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Родзянків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походила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збіднілих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дворян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родичкою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Миколи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Гоголя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Дитинство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письменника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минало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в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Горби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Кременчуцького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повіту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переїхав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разом  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паном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bibl\Рабочий стол\5 - 195 років від дня народження Леоніда Івановича Глібова (1827-1893), українського байкаря, поета-лірика\чі.p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2223" y="3301454"/>
            <a:ext cx="2312692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5186877"/>
            <a:ext cx="1641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Село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Веселий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Поділ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200" dirty="0"/>
          </a:p>
        </p:txBody>
      </p:sp>
      <p:pic>
        <p:nvPicPr>
          <p:cNvPr id="1027" name="Picture 3" descr="C:\Documents and Settings\bibl\Рабочий стол\5 - 195 років від дня народження Леоніда Івановича Глібова (1827-1893), українського байкаря, поета-лірика\89222.0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3050" y="3140968"/>
            <a:ext cx="3428789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87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1071546"/>
            <a:ext cx="4531944" cy="3967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Початкової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грамоти малого Леоніда навчила мати, культурна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й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освічена  жінка.  У  1840  році  він  вступає  до  Полтавської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Під час навчання в гімназії Леонід Глібов зближується з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групою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місцевих  українських  літераторів,  зокрема  з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поетом-романтиком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О.  С. 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Афанасьєвим-Чужбинським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Захоплюється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творчістю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Т.  Шевченка  та  Є.  Гребінки.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Полтавській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написав перший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Сон«(1841р.) .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  1847  році  в  Полтаві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вийшла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перша  збірка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поетичних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творів  Глібова  під  назвою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Стихотворения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Леонида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Глебова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».  Невдовзі  Леонід  важко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захворів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і повернувся додому, так і не закінчивши гімназії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08222" y="260648"/>
            <a:ext cx="206763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Сон</a:t>
            </a:r>
          </a:p>
          <a:p>
            <a:pPr algn="ctr"/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 тиху годину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Я спав опівдні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І от що згадав я: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Приснилось мені,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Що ніби гуляю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 хорошім саду.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Дивлюсь, прилетіла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К своєму гнізду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Малинівка-пташка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Дітей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годувать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А дітки маленькі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Радіють, пищать.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Тоді я прокинувсь…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Бажалось мені,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Щоб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жить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нерозлучно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 своїй стороні,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Де мила родина,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Гніздечко своє.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І серденько дуже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Забилось моє,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І важко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зітхнулось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 чужій стороні,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І жаль дуже стало</a:t>
            </a:r>
            <a:br>
              <a:rPr lang="uk-UA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І гірко мені.</a:t>
            </a:r>
          </a:p>
        </p:txBody>
      </p:sp>
    </p:spTree>
    <p:extLst>
      <p:ext uri="{BB962C8B-B14F-4D97-AF65-F5344CB8AC3E}">
        <p14:creationId xmlns:p14="http://schemas.microsoft.com/office/powerpoint/2010/main" xmlns="" val="144575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8923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1849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році Л. Глібов вступає до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Ніжинського  ліцею  вищих  наук  князя  Безбородька,  де  свого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часу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навчалися М.  Гоголь  і Є.  Гребінка.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Раптово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помер його батько (провалився на Дніпрі під лід і застудився). Довелося на цілий рік залишити навчання й знову жити в себе на хуторі. Невдовзі померла і мати.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 1852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взяв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шлюб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Параскевою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Бордоніс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донькою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Ніжинського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протоієрея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1953  року  на  сторінках неофіційного  відділу  газети  «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Черниговские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губернские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ведомости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 друкує близько тридцяти україномовних байок.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Закінчив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ліцей Леонід Глібов аж у 1855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році.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Атестат йому видали пізніше і неохоче. На цей час уже були надруковані байки “Вовк і Кіт”, “Вовк і Ягня”, і начальство вважало автора не благонадійним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bibl\Рабочий стол\5 - 195 років від дня народження Леоніда Івановича Глібова (1827-1893), українського байкаря, поета-лірика\1485779884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73016"/>
            <a:ext cx="4040283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926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З 1855  р.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Леонід  Іванович працював  викладачем  історії  та  географії  у  дворянському училищі  в  містечку  Чорний  Острів  на  Поділлі.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Ряд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архівних матеріалів дають повну уяву про педагогічну та літературну діяльність Глібова на Поділлі. “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Леонид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Глибов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– учитель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исторических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наук” знаходимо в “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Списке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чиновников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учителей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Черноостровского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училища” від 9 жовтня 1857 року. 31 жовтня 1856 року смотритель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Чорноострівського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училища надсилає відомості про вчителя Глібова, де зазначає, що той має вік 30 років, платню 300 карбованців сріблом на рік, дружина Параска Федорівна, дочка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Ліда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Серед своїх колег молодий учитель виділявся старанністю і сумлінним відношенням до своїх обов'язків. </a:t>
            </a:r>
          </a:p>
        </p:txBody>
      </p:sp>
      <p:pic>
        <p:nvPicPr>
          <p:cNvPr id="7170" name="Picture 2" descr="C:\Documents and Settings\bibl\Рабочий стол\5 - 195 років від дня народження Леоніда Івановича Глібова (1827-1893), українського байкаря, поета-лірика\554.p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4000504"/>
            <a:ext cx="1656000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Documents and Settings\bibl\Рабочий стол\5 - 195 років від дня народження Леоніда Івановича Глібова (1827-1893), українського байкаря, поета-лірика\4446167_8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643314"/>
            <a:ext cx="3096000" cy="18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559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384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В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1859  році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переходить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  посаду  викладача  географії  в  Чернігівську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чоловічу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гімназію. Як вчитель Глібов  був палким прихильником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демократичної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педагогіки,  користувався  популярністю  серед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4802666"/>
            <a:ext cx="2483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Будинок чернігівської чоловічої гімназії, де викладав Леонід Глібов </a:t>
            </a:r>
          </a:p>
        </p:txBody>
      </p:sp>
      <p:pic>
        <p:nvPicPr>
          <p:cNvPr id="5" name="Picture 2" descr="C:\Documents and Settings\bibl\Рабочий стол\5 - 195 років від дня народження Леоніда Івановича Глібова (1827-1893), українського байкаря, поета-лірика\120px-The_building_of_gymnasium_for_boys_(Chernigov)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1406" y="2708920"/>
            <a:ext cx="2840546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2463565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Як учитель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Леонід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Глібов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користувався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надзвичайною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любов'ю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розповідає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журналіст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Тищинський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схожий на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тогочасних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Захоплююче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та прекрасно читав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запитував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домашні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використовував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читання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книг. Часто для таких,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стосувалися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спеціальності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нікого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карав. На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уроках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зразковий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порядок".</a:t>
            </a:r>
            <a:endParaRPr lang="uk-UA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18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1484784"/>
            <a:ext cx="43204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Леонід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Іванович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брав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активну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громадському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запалом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занадто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сміливої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той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думки  - 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періодичного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Зусиллями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Глібова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1861  року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виходити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щотижнева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газета «Черниговский листок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 І.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Глібову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доводилося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долати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виданням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не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покривали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паперу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друкарських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Випускати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газету в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губернському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справжній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подвиг. 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bibl\Рабочий стол\5 - 195 років від дня народження Леоніда Івановича Глібова (1827-1893), українського байкаря, поета-лірика\рп.pjp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3643314"/>
            <a:ext cx="1552882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bibl\Рабочий стол\5 - 195 років від дня народження Леоніда Івановича Глібова (1827-1893), українського байкаря, поета-лірика\гн.pj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1285860"/>
            <a:ext cx="2646000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385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4231" y="612845"/>
            <a:ext cx="53482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Черниговский  листок»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висвітлював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громадсько-культурного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того  часу,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подекуди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викривав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зловживання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урядової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ставлячись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з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неприхованою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симпатією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 селянства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Ядром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авторського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яке  задавало  тон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виданню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Глібова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П.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О.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Кониський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О.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Лазаревський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Номис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Тищинський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10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1863р.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міністр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справ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Валуєв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чернігівському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убернаторові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«Черниговский листок»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закрити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bibl\Рабочий стол\5 - 195 років від дня народження Леоніда Івановича Глібова (1827-1893), українського байкаря, поета-лірика\кул.p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03434"/>
            <a:ext cx="951429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7938" y="5213643"/>
            <a:ext cx="8107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П.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Куліш</a:t>
            </a:r>
            <a:endParaRPr lang="uk-UA" sz="1200" dirty="0"/>
          </a:p>
        </p:txBody>
      </p:sp>
      <p:pic>
        <p:nvPicPr>
          <p:cNvPr id="4099" name="Picture 3" descr="C:\Documents and Settings\bibl\Рабочий стол\5 - 195 років від дня народження Леоніда Івановича Глібова (1827-1893), українського байкаря, поета-лірика\37.pj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2" y="3565934"/>
            <a:ext cx="9048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78087" y="5213643"/>
            <a:ext cx="11243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О.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Кониський</a:t>
            </a:r>
            <a:endParaRPr lang="uk-UA" sz="1200" dirty="0"/>
          </a:p>
        </p:txBody>
      </p:sp>
      <p:pic>
        <p:nvPicPr>
          <p:cNvPr id="4100" name="Picture 4" descr="C:\Documents and Settings\bibl\Рабочий стол\5 - 195 років від дня народження Леоніда Івановича Глібова (1827-1893), українського байкаря, поета-лірика\даз.pj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3932" y="3565934"/>
            <a:ext cx="10668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731656" y="5219224"/>
            <a:ext cx="13090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О.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Лазаревський</a:t>
            </a:r>
            <a:endParaRPr lang="uk-UA" sz="1200" dirty="0"/>
          </a:p>
        </p:txBody>
      </p:sp>
      <p:pic>
        <p:nvPicPr>
          <p:cNvPr id="4101" name="Picture 5" descr="C:\Documents and Settings\bibl\Рабочий стол\5 - 195 років від дня народження Леоніда Івановича Глібова (1827-1893), українського байкаря, поета-лірика\ном.pj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5074" y="3459434"/>
            <a:ext cx="969942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257880" y="5213643"/>
            <a:ext cx="8309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Номис</a:t>
            </a:r>
            <a:endParaRPr lang="uk-UA" sz="12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022" y="693063"/>
            <a:ext cx="171291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925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15486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Загинула 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донька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Ліда -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подавилася кісткою, коли їла рибу. Дружина Параскева заводить роман із письменником Пантелеймоном Кулішем. Йде до розлучення.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Куліш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виїздить за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кордон.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Після цього випадку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Леонід Іванович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пише байку "Горлиця і Горобець".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143116"/>
            <a:ext cx="50405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Ой не будьте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паниченьки-молодці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отії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горобці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налетить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часом</a:t>
            </a:r>
          </a:p>
          <a:p>
            <a:pPr algn="ctr"/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сивий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Голубок —</a:t>
            </a:r>
          </a:p>
          <a:p>
            <a:pPr algn="ctr"/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Болітиме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головонька і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чубок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! —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завершується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214818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Згодом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 Параскеви з'являється новий "горобець" — землемір Іван Андрущенко. Леонід вдає, що не помічає стосунків. Андрущенка арештують за участь у підпільній організації "Земля і воля". Серед його паперів знаходять листи від Глібова і його дружини.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Л. Глібова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звільняють з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посади. Чотири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роки він змушений жити у тестя в Ніжині.</a:t>
            </a:r>
          </a:p>
        </p:txBody>
      </p:sp>
    </p:spTree>
    <p:extLst>
      <p:ext uri="{BB962C8B-B14F-4D97-AF65-F5344CB8AC3E}">
        <p14:creationId xmlns:p14="http://schemas.microsoft.com/office/powerpoint/2010/main" xmlns="" val="113720138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472</TotalTime>
  <Words>1438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Працівники бібліографічного відділу</dc:creator>
  <cp:lastModifiedBy>ADMIN</cp:lastModifiedBy>
  <cp:revision>118</cp:revision>
  <dcterms:created xsi:type="dcterms:W3CDTF">2022-02-15T10:50:53Z</dcterms:created>
  <dcterms:modified xsi:type="dcterms:W3CDTF">2023-11-07T09:34:34Z</dcterms:modified>
</cp:coreProperties>
</file>