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77" r:id="rId2"/>
    <p:sldId id="263" r:id="rId3"/>
    <p:sldId id="284" r:id="rId4"/>
    <p:sldId id="289" r:id="rId5"/>
    <p:sldId id="282" r:id="rId6"/>
    <p:sldId id="283" r:id="rId7"/>
    <p:sldId id="286" r:id="rId8"/>
    <p:sldId id="265" r:id="rId9"/>
    <p:sldId id="279" r:id="rId10"/>
    <p:sldId id="266" r:id="rId11"/>
    <p:sldId id="267" r:id="rId12"/>
    <p:sldId id="268" r:id="rId13"/>
    <p:sldId id="287" r:id="rId14"/>
    <p:sldId id="295" r:id="rId15"/>
    <p:sldId id="292" r:id="rId16"/>
    <p:sldId id="288" r:id="rId17"/>
    <p:sldId id="294" r:id="rId18"/>
    <p:sldId id="285" r:id="rId19"/>
    <p:sldId id="271" r:id="rId20"/>
    <p:sldId id="261" r:id="rId21"/>
    <p:sldId id="262" r:id="rId22"/>
    <p:sldId id="293" r:id="rId23"/>
    <p:sldId id="25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BF7E7-3823-45E8-8D18-79FF843D6AEC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343C4-0989-43D3-A1E8-920BBA514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343C4-0989-43D3-A1E8-920BBA5148C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1C82-23FD-4B25-A457-1F32DF0DF02D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A84E86A-7FE9-40D8-95D2-C63FA1275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1C82-23FD-4B25-A457-1F32DF0DF02D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E86A-7FE9-40D8-95D2-C63FA1275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1C82-23FD-4B25-A457-1F32DF0DF02D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E86A-7FE9-40D8-95D2-C63FA1275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1C82-23FD-4B25-A457-1F32DF0DF02D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A84E86A-7FE9-40D8-95D2-C63FA1275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1C82-23FD-4B25-A457-1F32DF0DF02D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E86A-7FE9-40D8-95D2-C63FA1275A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1C82-23FD-4B25-A457-1F32DF0DF02D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E86A-7FE9-40D8-95D2-C63FA1275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1C82-23FD-4B25-A457-1F32DF0DF02D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A84E86A-7FE9-40D8-95D2-C63FA1275A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1C82-23FD-4B25-A457-1F32DF0DF02D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E86A-7FE9-40D8-95D2-C63FA1275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1C82-23FD-4B25-A457-1F32DF0DF02D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E86A-7FE9-40D8-95D2-C63FA1275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1C82-23FD-4B25-A457-1F32DF0DF02D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E86A-7FE9-40D8-95D2-C63FA1275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1C82-23FD-4B25-A457-1F32DF0DF02D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E86A-7FE9-40D8-95D2-C63FA1275A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771C82-23FD-4B25-A457-1F32DF0DF02D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84E86A-7FE9-40D8-95D2-C63FA1275A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2786058"/>
            <a:ext cx="35004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невеличке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серце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змалечку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пестила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до тебе,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мій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обездолений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краю. 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Панас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Мирний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13 травня – 175 років з дня народження Панаса Мирного – українського прозаїка, драматурга\Panas_Myrnyj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2952200" cy="4273548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00298" y="428604"/>
            <a:ext cx="49292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Панас Мирний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Панас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Якович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Рудченко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170 років від дня народження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3.0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.1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849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.0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.19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5357826"/>
            <a:ext cx="21714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Старший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Віктор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Рудченко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13 травня – 175 років з дня народження Панаса Мирного – українського прозаїка, драматурга\5d94ad5--iktor--udchen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2167085" cy="324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500042"/>
            <a:ext cx="7500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Старшого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Віктора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батькового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улюбленця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випускника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юридичного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факультету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Московського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мобілізували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фронт. 17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1915 року батькам принесли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телеграму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"Сын Ваш убит 16 7 утра. Тело в полевом подвижном госпитале Ровно"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2428868"/>
            <a:ext cx="4000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шістдесятишестирічного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Панаса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Яковича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удар,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дедалі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частіше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думає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 смерть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купує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цвинтарі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Полтаві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одразу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для себе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Про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свідчить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квитанція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"Получено за место - два - отведенное на гарнизонном военном кладбище для могилы умершего сына прапорщика Виктора и для него"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13 травня – 175 років з дня народження Панаса Мирного – українського прозаїка, драматурга\725ab9d--ikhajlo--udchen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2043504" cy="3132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4643446"/>
            <a:ext cx="23353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Середній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Михайло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Рудченко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1285860"/>
            <a:ext cx="47149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Михайло, студент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Варшавського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політехнічного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інституту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попросився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добровольцем на фронт,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складі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Грязовецького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296-го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піхотного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полку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дослужився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офіцерського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чину.</a:t>
            </a:r>
          </a:p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Михайло через хворобу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вибув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влаштувався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діловодом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продовжив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Катеринославському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гірничому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інституті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Одружився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грудні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1918-го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Юрій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Невістка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онуком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жили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родині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Рудченків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Михайло вступив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Добровольчу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армію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Денікіна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розгрому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"Вооруженных сил Юга России"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вирі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громадянської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приєднався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Робітниче-селянської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повернувся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Полтаву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більшовиком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уже по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батька.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1357298"/>
            <a:ext cx="507209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Наймолодший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Леонід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навчався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гімназії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мріяв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кар'єру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військового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вступив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Київського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артилерійського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училища.</a:t>
            </a:r>
          </a:p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схвалював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військову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кар'єру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писав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червні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1918 року: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"Военная служба полна всяческих невзгод и лишений и удовлетворенья духовного дать не может. Подумай об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зтом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хорошенько да и постарайся покончить с военными побрякушками заранее, чтобы не терять дорогого времени для приобретения необходимых знаний с целью сделать из себя полезного работника для края".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На початку 1918-го училище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розпустили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Леонід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противагу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братові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вибрав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Українську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Народну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Республіку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пішов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армію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Симона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Петлюри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загинув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квітні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1919 року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Єлисаветградщині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достеменно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нічого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невідомо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13 травня – 175 років з дня народження Панаса Мирного – українського прозаїка, драматурга\v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99" y="1428735"/>
            <a:ext cx="1926059" cy="2952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4857760"/>
            <a:ext cx="23054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Молодший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Леонід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Рудченко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85794"/>
            <a:ext cx="78581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початку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Панас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Якович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Рудченко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жив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власному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будиночку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Кобищанах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передмісті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Полтави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Полтавській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казенній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палаті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губернській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податковій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інспекції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ордени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святого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Станіслава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святої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ІІ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ступеня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святого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Володимира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І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ступеня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1914 року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пожалувано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чин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дійсного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статського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радника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дорівнювало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генеральському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чину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Успішну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кар'єру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царського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чиновника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письменника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порушила Перша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світова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13 травня – 175 років з дня народження Панаса Мирного – українського прозаїка, драматурга\gh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214686"/>
            <a:ext cx="3425183" cy="2214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71480"/>
            <a:ext cx="25717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Мій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краю, моя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ненько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Моя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Україно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Люблю тебе не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тією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Любовію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сина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Покірного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радіє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свойого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–</a:t>
            </a:r>
          </a:p>
          <a:p>
            <a:pPr algn="ctr"/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то добре,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лихе то,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А любить готово;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гарячим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серцем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доглядала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любити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прощати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самоті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навчала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А думкою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кипучою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синєє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море;</a:t>
            </a:r>
          </a:p>
          <a:p>
            <a:pPr algn="ctr"/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Безкрайою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як те небо,</a:t>
            </a:r>
          </a:p>
          <a:p>
            <a:pPr algn="ctr"/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Широке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просторе,</a:t>
            </a:r>
          </a:p>
          <a:p>
            <a:pPr algn="ctr"/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Безмірною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безвічною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І премолодою,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Радостями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мого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Душею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живою,</a:t>
            </a:r>
          </a:p>
          <a:p>
            <a:pPr algn="ctr"/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Усім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добрим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!..</a:t>
            </a:r>
          </a:p>
          <a:p>
            <a:pPr algn="ctr"/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першая</a:t>
            </a:r>
          </a:p>
          <a:p>
            <a:pPr algn="ctr"/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Хорогву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підняла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святеє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право в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ворогів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встала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воленьку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братів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менших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За правду, за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віру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!..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7686" y="1357298"/>
            <a:ext cx="428624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Панас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Мирний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захоплювався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українською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літературою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раннього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дитинства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знав “Кобзаря”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напам’ять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За ним та за книжкою “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Українські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приказки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прислів’я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інше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Панас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Мирний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самотужки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вивчив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українську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відома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цитата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стосується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Найбільше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найдорожче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добро в кожного народу –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ота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схованка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людського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духу,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багата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скарбниця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у яку народ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складає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давнє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сподівання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розум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почування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ru-RU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71480"/>
            <a:ext cx="72152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З-під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пера “сильного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епічного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таланту”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постали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драма “Не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вгашай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духу!” (1895),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соціально-побутові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повісті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“Голодна воля” (1897;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залишився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незавершеним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та “Лихо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давнє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сьогочасне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” (1897),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нарис-роздум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“Сон” (1905),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п’єса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Згуба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” (1907).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Пробував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Панас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Мирний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перекладах: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трагедія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“Король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Уїльяма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Шекспіра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(1895), поема “Дума про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Ґайявату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Ґенрі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Лонгфелло (1899),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п’єса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Орлеанська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дівчина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Фрідріха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Шіллера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(1900),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вірші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Ґенріха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Ґейне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(1917).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ADMIN\Desktop\13 травня – 175 років з дня народження Панаса Мирного – українського прозаїка, драматурга\ли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952515"/>
            <a:ext cx="1500198" cy="2505185"/>
          </a:xfrm>
          <a:prstGeom prst="rect">
            <a:avLst/>
          </a:prstGeom>
          <a:noFill/>
        </p:spPr>
      </p:pic>
      <p:pic>
        <p:nvPicPr>
          <p:cNvPr id="5" name="Picture 6" descr="C:\Users\ADMIN\Desktop\13 травня – 175 років з дня народження Панаса Мирного – українського прозаїка, драматурга\лиц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000372"/>
            <a:ext cx="1500198" cy="2324631"/>
          </a:xfrm>
          <a:prstGeom prst="rect">
            <a:avLst/>
          </a:prstGeom>
          <a:noFill/>
        </p:spPr>
      </p:pic>
      <p:pic>
        <p:nvPicPr>
          <p:cNvPr id="6" name="Picture 8" descr="C:\Users\ADMIN\Desktop\13 травня – 175 років з дня народження Панаса Мирного – українського прозаїка, драматурга\рад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786058"/>
            <a:ext cx="1785950" cy="2767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13 травня – 175 років з дня народження Панаса Мирного – українського прозаїка, драматурга\word-image-44-768x76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2808000" cy="280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4643446"/>
            <a:ext cx="2857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 1905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Панас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Мирний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зліва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долучився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редагування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незалежного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економічно-літературного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тижневика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Рідний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край”.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785926"/>
            <a:ext cx="3929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В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став одним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засновників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Полтаві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щотижневика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Рідний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край”, де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1905 р.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друкувалися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Нечуй-Левицький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Олена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Пчілка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Леся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Марко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Кропивницький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Христя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Алчевська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Спиридон Черкасенко,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Микола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Чернявський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Людмила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Старицька-Черняхівська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68" y="1428736"/>
            <a:ext cx="45005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Найбільше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Панас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Мирний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заснованому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1918 року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Полтаві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видавничому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товаристві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Зірка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", яка почала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видання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народних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казок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зібраних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І. Я. та П. Я.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Рудченками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«. 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Desktop\13 травня – 175 років з дня народження Панаса Мирного – українського прозаїка, драматурга\на па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1885950" cy="2419350"/>
          </a:xfrm>
          <a:prstGeom prst="rect">
            <a:avLst/>
          </a:prstGeom>
          <a:noFill/>
        </p:spPr>
      </p:pic>
      <p:pic>
        <p:nvPicPr>
          <p:cNvPr id="6147" name="Picture 3" descr="C:\Users\ADMIN\Desktop\13 травня – 175 років з дня народження Панаса Мирного – українського прозаїка, драматурга\f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357562"/>
            <a:ext cx="1685925" cy="2714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 травня – 175 років з дня народження Панаса Мирного – українського прозаїка, драматурга\ді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571744"/>
            <a:ext cx="3565465" cy="25012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86116" y="5357826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Дружина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Панаса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Мирного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Олександра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Рудченко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своєму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будинку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1930-ті роки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642918"/>
            <a:ext cx="7786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Дружина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Олександра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змогла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стати соратницею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однодумцем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Панаса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Мирного.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вболівав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подальшу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долю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писав твори про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простих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людей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українською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Олександра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Михайлівназавжди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говорила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російською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Панаса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Яковича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Тетяни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Іванівни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виникли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непорозуміння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невісткою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Батьки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Панаса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простими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людьми,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незважаючи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те,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бухгалтером, родина жила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говорила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українською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785794"/>
            <a:ext cx="70723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"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радянської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Мирний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незважаючи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похилий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вік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іде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Полтавський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губфінвідділ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Посада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називалася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по-новому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завідуючий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відділом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підвідділу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безпосередніх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Полтавського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губернського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відділу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Насправді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старому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хворому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чоловікові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нічого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залишалося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треба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утримувати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сім'ю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себе, дружину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невістку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онуком-немовлям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Desktop\13 травня – 175 років з дня народження Панаса Мирного – українського прозаїка, драматурга\гу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857496"/>
            <a:ext cx="4062014" cy="262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43306" y="5715016"/>
            <a:ext cx="24993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Полтава.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Губернаторський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будинок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ADMIN\Desktop\13 травня – 175 років з дня народження Панаса Мирного – українського прозаїка, драматурга\бать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357298"/>
            <a:ext cx="2190752" cy="28041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4500570"/>
            <a:ext cx="1857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Тетяна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Іванівна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Яків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Григорович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Рудченки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1142984"/>
            <a:ext cx="464343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Панас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Якович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Рудченко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Панас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Мирний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1849 року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бухгалтера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повітового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казначейства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Миргороді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Полтавщині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походив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родини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простого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козака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брав участь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війні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Наполеоном 1812 року,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зумів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дослужитися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чину прапорщика, а повернувшись на Полтавщину,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придбав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невеликий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маєток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Білики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Миргородського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повіту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Тетяна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Іванівна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Гординська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 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донька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місцевого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колезького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реєстратора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виводила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захожого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грека,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брав участь у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Семирічній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війні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 (1756—1763). За словами самого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Панаса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Мирного,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чоловік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прозвавсь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Грековим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штабс-капітанського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чина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за свою службу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нагороджений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землею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кріпаками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3 травня – 175 років з дня народження Панаса Мирного – українського прозаїка, драматурга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3" y="1357298"/>
            <a:ext cx="1827632" cy="2916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28662" y="4857760"/>
            <a:ext cx="21431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Мирний П.  Зібрання творів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у 7-ми т. Т. 1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Повісті та оповідання /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редкол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: М. Д. Бернштейн, Н. О. Вишневська, С. Д. Зубков [та ін.]. К.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Наукова думка, 1968            . 559 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 descr="C:\Users\ADMIN\Desktop\13 %D1%82%D1%80%D0%B0%D0%B2%D0%BD%D1%8F %E2%80%93 175 %D1%80%D0%BE%D0%BA%D1%96%D0%B2 %D0%B7 %D0%B4%D0%BD%D1%8F %D0%BD%D0%B0%D1%80%D0%BE%D0%B4%D0%B6%D0%B5%D0%BD%D0%BD%D1%8F %D0%9F%D0%B0%D0%BD%D0%B0%D1%81%D0%B0 %D0%9C%D0%B8%D1%80%D0%BD%D0%BE%D0%B3%D0%BE %E2%80%93 %D1%83%D0%BA%D1%80%D0%B0%D1%97%D0%BD%D1%81%D1%8C%D0%BA%D0%BE%D0%B3%D0%BE %D0%BF%D1%80%D0%BE%D0%B7%D0%B0%D1%97%D0%BA%D0%B0, %D0%B4%D1%80%D0%B0%D0%BC%D0%B0%D1%82%D1%83%D1%80%D0%B3%D0%B0\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C:\Users\ADMIN\Desktop\13 %D1%82%D1%80%D0%B0%D0%B2%D0%BD%D1%8F %E2%80%93 175 %D1%80%D0%BE%D0%BA%D1%96%D0%B2 %D0%B7 %D0%B4%D0%BD%D1%8F %D0%BD%D0%B0%D1%80%D0%BE%D0%B4%D0%B6%D0%B5%D0%BD%D0%BD%D1%8F %D0%9F%D0%B0%D0%BD%D0%B0%D1%81%D0%B0 %D0%9C%D0%B8%D1%80%D0%BD%D0%BE%D0%B3%D0%BE %E2%80%93 %D1%83%D0%BA%D1%80%D0%B0%D1%97%D0%BD%D1%81%D1%8C%D0%BA%D0%BE%D0%B3%D0%BE %D0%BF%D1%80%D0%BE%D0%B7%D0%B0%D1%97%D0%BA%D0%B0, %D0%B4%D1%80%D0%B0%D0%BC%D0%B0%D1%82%D1%83%D1%80%D0%B3%D0%B0\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C:\Users\ADMIN\Desktop\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 descr="C:\Users\ADMIN\Desktop\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C:\Users\ADMIN\Desktop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357298"/>
            <a:ext cx="1882903" cy="2916000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3857620" y="4857760"/>
            <a:ext cx="22860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Мирний П.  Морозенко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вибрані твори /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редкол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: В. В. Бичко, М. М.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Острик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П. Й. Панч [та ін.]. К.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Веселка, 1977. 183 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9" name="Picture 15" descr="C:\Users\ADMIN\Desktop\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8770" y="1357298"/>
            <a:ext cx="2192483" cy="2916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858016" y="4857760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Мирний П.  Повія : роман. К. : Дніпро, 1980. 451 с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428604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Тематичні книги у фондах бібліотеки ім. Л.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Каніщенка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ЗУНУ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ADMIN\Desktop\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2184182" cy="2916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000100" y="4643446"/>
            <a:ext cx="1857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Мирний П.  Повісті. К.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Дніпро, 1979. 224 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ADMIN\Desktop\45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285860"/>
            <a:ext cx="2045555" cy="2916000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571868" y="4572008"/>
            <a:ext cx="21431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Мирний П., Білик І.  Хіба ревуть воли, як ясла повні /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редкол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: М. С. Грищенко, М. Г. Жулинський, Б. І. Олійник [та ін.]. К.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Веселка, 1981. 366 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C:\Users\ADMIN\Desktop\42333333333333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357298"/>
            <a:ext cx="2243952" cy="291600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429388" y="4572008"/>
            <a:ext cx="22145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Панас Мирний. Життя і творчість у фотографіях, ілюстраціях, документах. К.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Рад. школа, 1983. 160 с.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642918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1920 року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Панас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Якович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прийшов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повечеряв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родиною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ранок дружина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почула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гуркіт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кинулася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знайшла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підлозі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непритомним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Земський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лікар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констатував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інсульт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крововилив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мозок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помер морозного 28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1920 року.</a:t>
            </a:r>
          </a:p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Ховали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Панас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Яковича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Рудченка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Провести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останню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дорогу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прийшли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тисячі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полтавців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ADMIN\Desktop\13 травня – 175 років з дня народження Панаса Мирного – українського прозаїка, драматурга\887c51e--okhoron--anasa--irnogo-30-sichnja-1920-rok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571744"/>
            <a:ext cx="4608000" cy="329541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43240" y="6072206"/>
            <a:ext cx="33575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Похорон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Панаса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Мирного 30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1920 року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578645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Виставку підготувала бібліограф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-ї категорії бібліотеки ім. Л. </a:t>
            </a:r>
            <a:r>
              <a:rPr lang="uk-UA" sz="1200" i="1" dirty="0" err="1" smtClean="0">
                <a:latin typeface="Times New Roman" pitchFamily="18" charset="0"/>
                <a:cs typeface="Times New Roman" pitchFamily="18" charset="0"/>
              </a:rPr>
              <a:t>Каніщенка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ЗУНУ </a:t>
            </a:r>
            <a:r>
              <a:rPr lang="uk-UA" sz="1200" i="1" dirty="0" err="1" smtClean="0">
                <a:latin typeface="Times New Roman" pitchFamily="18" charset="0"/>
                <a:cs typeface="Times New Roman" pitchFamily="18" charset="0"/>
              </a:rPr>
              <a:t>Дідух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 Л.В.</a:t>
            </a:r>
            <a:endParaRPr lang="uk-UA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13 травня – 175 років з дня народження Панаса Мирного – українського прозаїка, драматурга\мо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2842186" cy="20113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4810" y="928670"/>
            <a:ext cx="40005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Ой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! по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дорозі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ідеш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якім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непрохідному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шляху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шугаєш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Межи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бистрих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річок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глибоких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яруг,</a:t>
            </a:r>
          </a:p>
          <a:p>
            <a:pPr algn="ctr"/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Непрохідних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вонючих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багнюк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літаєш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Кругом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лісом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тебе обняли вороги,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Морем слов залили твою душу вони,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Й одиноко, як той ворон,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крячеш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правди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бачиш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Тут начальник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лихий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дурний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старий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Як собака, зубами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скрегоче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Шматок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хліба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гіркий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працьовитий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трудний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той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одняти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од тебе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хоче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Кругом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лісом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тебе обняли вороги,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Морем слов залили твою душу вони,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Й одиноко, як ворон,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крячеш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правди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світа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бачиш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нав’язує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думки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тобі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віщо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нужні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яструб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лихий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псував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клював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найкращеє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поміж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людьми.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20" y="1285860"/>
            <a:ext cx="457203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Панас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третьою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дитиною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Олена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Пчілка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згадувала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Обставини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хатнього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Рудченків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нашій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суто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українські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Я не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пригадую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Панасова,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Тетяна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Іванівна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говорила до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інакше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по-українському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не через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яку-небудь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ідейну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тенденцію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а просто через те,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панських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повітових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сім'ях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багатих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жилося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простенько,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сказати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народної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течії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виростали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близькім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товаристві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слуг, на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лоні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простого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Тим-то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українське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слово,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пісня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українські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звичаї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оточали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П. 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Рудченка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змалку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Часто заходили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господу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кобзарі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лірники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; вони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грали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Чечітку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“, „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Щиглика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“, 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всім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пісень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поважніших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/>
          </a:p>
        </p:txBody>
      </p:sp>
      <p:pic>
        <p:nvPicPr>
          <p:cNvPr id="2051" name="Picture 3" descr="C:\Users\ADMIN\Desktop\13 травня – 175 років з дня народження Панаса Мирного – українського прозаїка, драматурга\Олена_Пчілка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2132238" cy="288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4786322"/>
            <a:ext cx="2684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Ольга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Петрівна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Косач 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Олена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Пчілка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3372" y="2000240"/>
            <a:ext cx="42862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Панас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Мирний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одній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згадував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 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Батькові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жалування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часи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невеличке,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якби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своя земелька, то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доводилося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голодувати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сім'я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уже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хоч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невеличка,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немала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достаток: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окрім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старшого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хлопці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дівчина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Кожного треба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одіти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 невеличку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потурбуватися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..."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IN\Desktop\13 травня – 175 років з дня народження Панаса Мирного – українського прозаїка, драматурга\s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14488"/>
            <a:ext cx="2239802" cy="33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714356"/>
            <a:ext cx="721523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Малий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Панас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відзначався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миролюбною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замкнутою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вдачею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старша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сестра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Олександра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пригадувала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любив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самотність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мирний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колотнечі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терпів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одразу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тікав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геть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Таким самим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запам'ятала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Олена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Пчілка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: «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Малий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Панас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пригадується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яко хлопчик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тихої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лагідної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вдачі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; 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дитячому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товаристві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держався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осторонь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сяде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над горою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дивиться на той широкий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краєвид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одкривався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гори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\Desktop\13 травня – 175 років з дня народження Панаса Мирного – українського прозаїка, драматурга\ха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143248"/>
            <a:ext cx="3562361" cy="20965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28860" y="5572140"/>
            <a:ext cx="47148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Будинок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Панаса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Мирного м. Миргород. Фото початку XX ст.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786182" y="1571612"/>
            <a:ext cx="4714908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Навчався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Панас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Миргородському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парафіяльному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Гадяцькому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повітовому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училищах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(1858—1862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іде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Гадяцького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повітового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суду,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повітового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казначейства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помічником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бухгалтера.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Прилуках,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Миргороді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самій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посаді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Перебуваючи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службі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займається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самоосвітою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збирає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фольклорний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припадають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спроби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пера. 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Публікує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збірники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«Народные южнорусские сказки» та «Чумацкие народные песни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&quot;Не хочу тієї слави&quot;: 172-га річниця із народження Панаса Мирного із Полтавщи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-52388"/>
            <a:ext cx="228600" cy="133351"/>
          </a:xfrm>
          <a:prstGeom prst="rect">
            <a:avLst/>
          </a:prstGeom>
          <a:noFill/>
        </p:spPr>
      </p:pic>
      <p:pic>
        <p:nvPicPr>
          <p:cNvPr id="1026" name="Picture 2" descr="C:\Users\ADMIN\Desktop\13 травня – 175 років з дня народження Панаса Мирного – українського прозаїка, драматурга\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736"/>
            <a:ext cx="2965102" cy="34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306" y="10001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28604"/>
            <a:ext cx="7858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твори,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вірш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оповідання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Лихий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попутав»,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підписані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псевдонімом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Панас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Мирний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надруковані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львівському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журналі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«Правда»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серпні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1872 р. Через два роки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вийшли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нарис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Подоріжжя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Полтави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Гадячого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повість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П'яниця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Невдовзі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Мирний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написав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повість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Чіпка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чернетку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надіслав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брату І.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Білику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високо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оцінив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письменницький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талант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зауважив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суспільство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тримається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людською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сутністю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звірячою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Звіряча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злочини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протестом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мерзенного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устрою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людської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сутності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"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Хіба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рика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онагра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паші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Хіба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ревуть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воли, як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ясла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повні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?"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DMIN\Desktop\13 травня – 175 років з дня народження Панаса Мирного – українського прозаїка, драматурга\1901LyxyjPoputa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429000"/>
            <a:ext cx="1631198" cy="2489058"/>
          </a:xfrm>
          <a:prstGeom prst="rect">
            <a:avLst/>
          </a:prstGeom>
          <a:noFill/>
        </p:spPr>
      </p:pic>
      <p:pic>
        <p:nvPicPr>
          <p:cNvPr id="3076" name="Picture 4" descr="C:\Users\ADMIN\Desktop\13 травня – 175 років з дня народження Панаса Мирного – українського прозаїка, драматурга\uoi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429000"/>
            <a:ext cx="1791018" cy="2444885"/>
          </a:xfrm>
          <a:prstGeom prst="rect">
            <a:avLst/>
          </a:prstGeom>
          <a:noFill/>
        </p:spPr>
      </p:pic>
      <p:pic>
        <p:nvPicPr>
          <p:cNvPr id="13" name="Picture 7" descr="C:\Users\ADMIN\Desktop\13 травня – 175 років з дня народження Панаса Мирного – українського прозаїка, драматурга\збі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429000"/>
            <a:ext cx="1802563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3 травня – 175 років з дня народження Панаса Мирного – українського прозаїка, драматурга\93837c5--odruzhzhja--leksandri-ta--anasa--udchenki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2481268" cy="40128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5072074"/>
            <a:ext cx="30760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Подружжя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Олександри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Панаса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Рудченків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1142984"/>
            <a:ext cx="44291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справжнє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взаємне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кохання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Олександру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Шейдеман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Панас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Мирний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зустрів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40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Полтаві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суботніх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літературних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вечорах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етнографа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Віктора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Василенка.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Олександра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Шейдеман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капітанською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донькою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генеральською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сестрою. Вона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закінчила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Полтавський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інститут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шляхетних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дівчат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Харківське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музичне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училище.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Дівчина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знала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іноземних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викладала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музику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Полтавському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інституті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благородних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дівчат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квітні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/>
              <a:t>1889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року вони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одружилися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Весілля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скромним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святкували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Карлівці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домі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нареченої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Батьки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рідні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нареченого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приїхали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надіслали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листівки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857224" y="571480"/>
            <a:ext cx="7572428" cy="20621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Сімейне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стало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черговим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випробуванням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письменника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Олександра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порядною дружиною та гарною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матір’ю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подружжя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виховувало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синів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Віктора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Михайла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Леоніда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найстаршого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Віктора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1892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Олександра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Михайлівна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продовжувала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У 1893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дружина народила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Панасу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Яковичу другого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пологів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психічне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різко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похитнулося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Напади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істерії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стали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постійними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чоловік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боявся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перерости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божевілля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Тому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змушений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відвезти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лікування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Харкова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Там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жінка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провела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півроку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IN\Desktop\13 травня – 175 років з дня народження Панаса Мирного – українського прозаїка, драматурга\eb85921-.--inets---------pochatok------st.-anas--irnij-z-druzhinoju-ta-dit-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928934"/>
            <a:ext cx="2823243" cy="226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5429264"/>
            <a:ext cx="285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анас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Мирний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дружиною 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Кінець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ХІХ -початок ХХ ст.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ADMIN\Desktop\13 травня – 175 років з дня народження Панаса Мирного – українського прозаїка, драматурга\cсини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857496"/>
            <a:ext cx="3429232" cy="2288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666</TotalTime>
  <Words>1742</Words>
  <Application>Microsoft Office PowerPoint</Application>
  <PresentationFormat>Экран (4:3)</PresentationFormat>
  <Paragraphs>111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117</cp:revision>
  <dcterms:created xsi:type="dcterms:W3CDTF">2024-04-15T10:33:51Z</dcterms:created>
  <dcterms:modified xsi:type="dcterms:W3CDTF">2024-05-06T09:50:23Z</dcterms:modified>
</cp:coreProperties>
</file>