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7" r:id="rId2"/>
    <p:sldId id="274" r:id="rId3"/>
    <p:sldId id="259" r:id="rId4"/>
    <p:sldId id="260" r:id="rId5"/>
    <p:sldId id="261" r:id="rId6"/>
    <p:sldId id="262" r:id="rId7"/>
    <p:sldId id="263" r:id="rId8"/>
    <p:sldId id="264" r:id="rId9"/>
    <p:sldId id="275" r:id="rId10"/>
    <p:sldId id="285" r:id="rId11"/>
    <p:sldId id="273" r:id="rId12"/>
    <p:sldId id="268" r:id="rId13"/>
    <p:sldId id="282" r:id="rId14"/>
    <p:sldId id="286" r:id="rId15"/>
    <p:sldId id="276" r:id="rId16"/>
    <p:sldId id="279" r:id="rId17"/>
    <p:sldId id="269" r:id="rId18"/>
    <p:sldId id="281" r:id="rId19"/>
    <p:sldId id="283" r:id="rId20"/>
    <p:sldId id="284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72320-C399-4883-9D4F-E241119DFE6B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1D31F-B1D6-4844-990E-18FBF13F01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1D31F-B1D6-4844-990E-18FBF13F01E6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05A086-2EC7-460F-AE27-F14C1129E33D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E8A56D-661B-4C60-8933-CD21218CB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05A086-2EC7-460F-AE27-F14C1129E33D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E8A56D-661B-4C60-8933-CD21218CB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05A086-2EC7-460F-AE27-F14C1129E33D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E8A56D-661B-4C60-8933-CD21218CB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05A086-2EC7-460F-AE27-F14C1129E33D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E8A56D-661B-4C60-8933-CD21218CB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05A086-2EC7-460F-AE27-F14C1129E33D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E8A56D-661B-4C60-8933-CD21218CB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05A086-2EC7-460F-AE27-F14C1129E33D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E8A56D-661B-4C60-8933-CD21218CB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05A086-2EC7-460F-AE27-F14C1129E33D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E8A56D-661B-4C60-8933-CD21218CB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05A086-2EC7-460F-AE27-F14C1129E33D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E8A56D-661B-4C60-8933-CD21218CB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05A086-2EC7-460F-AE27-F14C1129E33D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E8A56D-661B-4C60-8933-CD21218CB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05A086-2EC7-460F-AE27-F14C1129E33D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E8A56D-661B-4C60-8933-CD21218CB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05A086-2EC7-460F-AE27-F14C1129E33D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E8A56D-661B-4C60-8933-CD21218CBE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C05A086-2EC7-460F-AE27-F14C1129E33D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8E8A56D-661B-4C60-8933-CD21218CB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285984" y="642918"/>
            <a:ext cx="45720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Іван Петрович Котляревський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255 років від дня народження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9.09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.1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849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.1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.1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848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3" name="Picture 3" descr="C:\Users\ADMIN\Desktop\9 вересня – 255 років з дня народження Івана Котляревського – поета, драматурга, перекладача\kotlyrev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85926"/>
            <a:ext cx="2931118" cy="3996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214810" y="2571744"/>
            <a:ext cx="38576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Пройдуть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віки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настане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вічне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літо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І так, як ми, як </a:t>
            </a:r>
            <a:r>
              <a:rPr kumimoji="0" lang="ru-RU" sz="16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нами </a:t>
            </a:r>
            <a:r>
              <a:rPr kumimoji="0" lang="ru-RU" sz="16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Над книжкою </a:t>
            </a:r>
            <a:r>
              <a:rPr kumimoji="0" lang="ru-RU" sz="16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твоєї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"</a:t>
            </a:r>
            <a:r>
              <a:rPr kumimoji="0" lang="ru-RU" sz="16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Енеїди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"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Нащадок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схилить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радісне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чоло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Володимир</a:t>
            </a: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Сосюра</a:t>
            </a:r>
            <a:endParaRPr kumimoji="0" lang="ru-RU" sz="1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642918"/>
            <a:ext cx="7143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Творча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спадщина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митця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 поема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Енеїда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п’єси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«Наталка Полтавка»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Москаль-чарівник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послання-ода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Пісня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1805 год пану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нашому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батьку князю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Олексію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Борисовичу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Куракіну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переклад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російською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уривків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Дюкела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Євангельські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роздуми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розподілені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року…»,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переспів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вірша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давньогрецької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поетеси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Сапфо «Ода Сафо».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\Desktop\9 вересня – 255 років з дня народження Івана Котляревського – поета, драматурга, перекладача\ndjh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643182"/>
            <a:ext cx="2275962" cy="32861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3438" y="2786058"/>
            <a:ext cx="35004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О. Гончар: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Енеїда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— поема народна,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істинно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класичне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творіння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»,  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Енеїда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наіскрений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сонцем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розпашілий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од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земних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пристрастей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00496" y="1000108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«“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Енеїда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І.Котляревського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–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слушно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наголошує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літературознавець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О.Білецький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–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з'явилась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епоху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історичні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обставини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поставили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знак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дальше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майбутнє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всієї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Бути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не бути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українському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народові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втратив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рештки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автономії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перетворився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малій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малоросійське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дворянство”, а 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більшій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– у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кріпаків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сильніше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відчував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соціальний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гніт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царського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уряду? Бути! –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відповіла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поема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Котляревського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». А тому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великою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пошаною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любов'ю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згадуємо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ім'я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Котляревського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ім'я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теплого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гострого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розуму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вдихнула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душу живу 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напівсонне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українське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письменство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М.Рильський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ADMIN\Desktop\9 вересня – 255 років з дня народження Івана Котляревського – поета, драматурга, перекладача\First_Eneyi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2336353" cy="3736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8001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Надрукували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“Наталку Полтавку”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1838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“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Українському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збірнику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Видавець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видатний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учений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громадський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діяч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Ізмаїл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Срезневський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склав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передмову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«Я почав “Украинский сборник” “Наталкою Полтавкою”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Петровича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Котляревського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здається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міг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вибрати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кращого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початку: а) “Наталка Полтавка”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перших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книжно-народних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першим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збірником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пам’яток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народності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зразком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з’явилися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; б) “Наталка Полтавка” мала великий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народності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сказати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пробудила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досі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залишається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кращим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взірцем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вказує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найважливіші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увазі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вивчаючи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українську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народність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:\Users\ADMIN\Desktop\9 вересня – 255 років з дня народження Івана Котляревського – поета, драматурга, перекладача\F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8426" y="3143248"/>
            <a:ext cx="1886384" cy="3095604"/>
          </a:xfrm>
          <a:prstGeom prst="rect">
            <a:avLst/>
          </a:prstGeom>
          <a:noFill/>
        </p:spPr>
      </p:pic>
      <p:pic>
        <p:nvPicPr>
          <p:cNvPr id="4" name="Picture 5" descr="C:\Users\ADMIN\Desktop\9 вересня – 255 років з дня народження Івана Котляревського – поета, драматурга, перекладача\F3.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1733" y="2928934"/>
            <a:ext cx="2165630" cy="3357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00562" y="1428736"/>
            <a:ext cx="3714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1818–1819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Петрович  входив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масонської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ложі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істини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очолюваної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декабристом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Михайлом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Новиковим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обраний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керівництва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засіданнях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йшлося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повернення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селянам прав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козаків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характер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політичних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зв’язків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Полтавської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губернії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регіонами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імперії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Відомості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 теми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бесід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дійшли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царя,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наказав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закрити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масонські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ложі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маючи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увазі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одну 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полтавську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\Desktop\9 вересня – 255 років з дня народження Івана Котляревського – поета, драматурга, перекладача\Иван_Котляревс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8"/>
            <a:ext cx="1905000" cy="2495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714356"/>
            <a:ext cx="750099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Петрович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цікавився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життям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побутом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простого народу.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бувати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весіллях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хрестинах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ігрищах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забавах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Переодягнений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парубоцький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одяг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брав у них участь,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пильно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придивляючись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старожитнього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способу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прислухаючись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розмов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вивчаючи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звичаї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повір’я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обряди.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Записував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пісні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прислів’я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приказки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влучні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слівця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жартівливі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вислови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перекази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 особливо про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козацьку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старовину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пам’яті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відклалися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величезні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запаси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побутове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громадське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співвітчизників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стало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невичерпним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джерелом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літературної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І. П.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Котляревського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/>
          </a:p>
        </p:txBody>
      </p:sp>
      <p:pic>
        <p:nvPicPr>
          <p:cNvPr id="4" name="Picture 2" descr="C:\Users\ADMIN\Desktop\9 вересня – 255 років з дня народження Івана Котляревського – поета, драматурга, перекладача\пол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429000"/>
            <a:ext cx="3564000" cy="28295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785794"/>
            <a:ext cx="6500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1827 по 1835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Петрович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обіймав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посаду попечителя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Полтавського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благодійного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лікувального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закладу,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залишаючись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наглядачем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Будинку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бідних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дворян.</a:t>
            </a:r>
          </a:p>
        </p:txBody>
      </p:sp>
      <p:pic>
        <p:nvPicPr>
          <p:cNvPr id="32769" name="Picture 1" descr="C:\Users\ADMIN\Desktop\9 вересня – 255 років з дня народження Івана Котляревського – поета, драматурга, перекладача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428868"/>
            <a:ext cx="4140982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857232"/>
            <a:ext cx="67151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У 1835р. через хворобу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Котляревський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залишає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службу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йде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відставку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роки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зовсім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мало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виходив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дому,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безперервно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відвідували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друзі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знайомі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Незадовго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смертю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відпустив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волю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кріпаків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роздав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родичам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знайомим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усе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майно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IN\Desktop\9 вересня – 255 років з дня народження Івана Котляревського – поета, драматурга, перекладача\,slbyj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214686"/>
            <a:ext cx="2971416" cy="1988992"/>
          </a:xfrm>
          <a:prstGeom prst="rect">
            <a:avLst/>
          </a:prstGeom>
          <a:noFill/>
        </p:spPr>
      </p:pic>
      <p:pic>
        <p:nvPicPr>
          <p:cNvPr id="5121" name="Picture 1" descr="C:\Users\ADMIN\Desktop\9 вересня – 255 років з дня народження Івана Котляревського – поета, драматурга, перекладача\i.-kotlyarevskyj-i-m.-shhepkin-na-repetycziyi-v-poltavskomu-teatri.-kartyna-v.-sahnen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714620"/>
            <a:ext cx="2879725" cy="2859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642918"/>
            <a:ext cx="77867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Помер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Котляревський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10 листопада 1838 року.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Прямих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нащадків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залишив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868" y="1428736"/>
            <a:ext cx="500066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Похорон І.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Котляревського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велелюдним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Очевидці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згадують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Смерть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викликала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сльози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друзів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знав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Віддаючи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останню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шану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померлому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похороні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труни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вихованці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закладу,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керував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покійний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Спонукані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чистими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почуттями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дружбою до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покійника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громадяни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Полтави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взяли участь у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витратах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на похорон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запрошена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воєнна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музика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Незважаючи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дощову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погоду,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чиновників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відомств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юрби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народу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проводжали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могили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достойного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співгромадянина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невимовної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загальним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не для самих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друзів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жителів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рідного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південній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полтавського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кладовища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недалеко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дороги, яка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веде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Кобиляки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розпорядженням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самого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Котляревського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похований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кронами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розлогої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тополі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pic>
        <p:nvPicPr>
          <p:cNvPr id="6145" name="Picture 1" descr="C:\Users\ADMIN\Desktop\9 вересня – 255 років з дня народження Івана Котляревського – поета, драматурга, перекладача\Poltava_Ivan_Kotlyarevsky_Obeli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2409662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ADMIN\Desktop\9 вересня – 255 років з дня народження Івана Котляревського – поета, драматурга, перекладача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1924560" cy="2916000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857224" y="4929198"/>
            <a:ext cx="17145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Кирилюк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Є.  Іван 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Котляревський</a:t>
            </a:r>
            <a:r>
              <a:rPr kumimoji="0" lang="uk-UA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Є. Кирилюк.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–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К.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Дніпро, 1981.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–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287 с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500430" y="4857760"/>
            <a:ext cx="22145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Котляревський, І. П.  Твори у двох 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томах. 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 1 /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І. П. Котляревський.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–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К.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Дніпро, 1969.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–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348 с.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 flipV="1">
            <a:off x="4071934" y="0"/>
            <a:ext cx="50720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6143636" y="4786322"/>
            <a:ext cx="22859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Котляревський, І. П.  Енеїда 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І. П. Котляревський.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–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К.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Дніпро, 1970.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–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304 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72" name="Picture 8" descr="C:\Users\ADMIN\Desktop\9 вересня – 255 років з дня народження Івана Котляревського – поета, драматурга, перекладача\20-233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7" y="1357298"/>
            <a:ext cx="2264760" cy="2916000"/>
          </a:xfrm>
          <a:prstGeom prst="rect">
            <a:avLst/>
          </a:prstGeom>
          <a:noFill/>
        </p:spPr>
      </p:pic>
      <p:pic>
        <p:nvPicPr>
          <p:cNvPr id="3073" name="Picture 1" descr="C:\Users\ADMIN\Desktop\9 вересня – 255 років з дня народження Івана Котляревського – поета, драматурга, перекладача\cgiirbis_64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357298"/>
            <a:ext cx="2448411" cy="2916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142976" y="642918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Тематичні книги у фондах бібліотеки ім. Л.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Каніщенка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ЗУНУ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ADMIN\Desktop\9 вересня – 255 років з дня народження Івана Котляревського – поета, драматурга, перекладача\cgiirbis_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1214422"/>
            <a:ext cx="1821711" cy="2916000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785786" y="4929198"/>
            <a:ext cx="16430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Котляревський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І. П.  Вибрані твори 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І. П. Котляревський.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–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К.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Дніпро, 1976.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–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276 с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DMIN\Desktop\9 вересня – 255 років з дня народження Івана Котляревського – поета, драматурга, перекладача\cgiirbis_64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142984"/>
            <a:ext cx="1809934" cy="2916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714744" y="4857760"/>
            <a:ext cx="16430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Котляревський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І. П.  Вибране 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І. П. Котляревський. – Х. : Прапор, 1980. – 280 с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215074" y="4786322"/>
            <a:ext cx="23574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Котляревський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І. П.  Повне зібрання творів 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І. П. Котляревський. – К. : Наукова думка, 1969. – 510 с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C:\Users\ADMIN\Desktop\9 вересня – 255 років з дня народження Івана Котляревського – поета, драматурга, перекладача\15-205x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142984"/>
            <a:ext cx="1992600" cy="29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C:\Users\ADMIN\Desktop\9 вересня – 255 років з дня народження Івана Котляревського – поета, драматурга, перекладача\БудинокКотляревсько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428868"/>
            <a:ext cx="2794000" cy="1841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4500570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Будинок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Котляревського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Полтаві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робота Тараса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1845 р.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1428736"/>
            <a:ext cx="450056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Іван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Петрович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Котляревський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І769 р.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Полтаві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лінією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батька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Котляревські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походили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зубожілої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козацької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старшини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дияконом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Полтавській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соборній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Успенській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церкві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Дівоче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ім'я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Параска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Леонтіївна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Жуковська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Походила вона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родини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козака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Решетилівської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Сотні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Дитинство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майбутнього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письменника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проходило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близьких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простолюддя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Маєтність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Петра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Котляревського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невелика: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садиби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Ворсклою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шістдесяти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десятин поля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луків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ділянку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лісу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Кріпаків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усього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восьмеро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родини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Через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невеликі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статки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змушений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служити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канцеляристом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міському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магістраті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ADMIN\Desktop\9 вересня – 255 років з дня народження Івана Котляревського – поета, драматурга, перекладача\3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85860"/>
            <a:ext cx="1734656" cy="2916000"/>
          </a:xfrm>
          <a:prstGeom prst="rect">
            <a:avLst/>
          </a:prstGeom>
          <a:noFill/>
        </p:spPr>
      </p:pic>
      <p:pic>
        <p:nvPicPr>
          <p:cNvPr id="2050" name="Picture 2" descr="C:\Users\ADMIN\Desktop\9 вересня – 255 років з дня народження Івана Котляревського – поета, драматурга, перекладача\Z7a1568278645bP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285860"/>
            <a:ext cx="1935153" cy="2916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500826" y="4429132"/>
            <a:ext cx="14287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357554" y="4929198"/>
            <a:ext cx="1785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Котляревський, І. П.  Енеїда</a:t>
            </a:r>
            <a:r>
              <a:rPr kumimoji="0" lang="uk-UA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І. П. Котляревський.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–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К.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Дніпро, 1970.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–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304 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42910" y="4929198"/>
            <a:ext cx="22145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Котляревський, І. П.  Вибране : Енеїда. Наталка Полтавка /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І. П. Котляревський.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–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К.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Веселка, 1981.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–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236 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357950" y="4929198"/>
            <a:ext cx="19287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Котляревський, І. П.  Твори</a:t>
            </a:r>
            <a:r>
              <a:rPr kumimoji="0" lang="uk-UA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І. П. Котляревський.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–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К.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Дніпро, 1980.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–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311 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8" name="Picture 10" descr="C:\Users\ADMIN\Desktop\9 вересня – 255 років з дня народження Івана Котляревського – поета, драматурга, перекладача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285860"/>
            <a:ext cx="1857521" cy="29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785794"/>
            <a:ext cx="7000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Тарас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Шевченко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поезії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“На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вічну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пам'ять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Котляревському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називає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українським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соловейком,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сизим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орлом,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співцем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857620" y="1500174"/>
            <a:ext cx="392889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Недавно, недавно у нас в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Україні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Старий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Котляревський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отак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щебетав;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Замовк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неборака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сиротами кинув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гори,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море, де перше витав,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 ватагу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пройдисвіта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Водив за собою, —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осталось, все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сумує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руїни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Трої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сумує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тільки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слава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Сонцем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засіяла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вмре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кобзар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навіки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привітала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Будеш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батьку,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панувати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Поки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живуть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люди;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Поки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сонце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неба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сяє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Тебе не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забудуть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!...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Виставку підготувала бібліограф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-ї категорії бібліотеки ім. Л. </a:t>
            </a:r>
            <a:r>
              <a:rPr lang="uk-UA" sz="1200" i="1" dirty="0" err="1" smtClean="0">
                <a:latin typeface="Times New Roman" pitchFamily="18" charset="0"/>
                <a:cs typeface="Times New Roman" pitchFamily="18" charset="0"/>
              </a:rPr>
              <a:t>Каніщенка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ЗУНУ </a:t>
            </a:r>
            <a:r>
              <a:rPr lang="uk-UA" sz="1200" i="1" dirty="0" err="1" smtClean="0">
                <a:latin typeface="Times New Roman" pitchFamily="18" charset="0"/>
                <a:cs typeface="Times New Roman" pitchFamily="18" charset="0"/>
              </a:rPr>
              <a:t>Дідух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 Л.В.</a:t>
            </a:r>
            <a:endParaRPr lang="ru-RU" sz="1200" dirty="0"/>
          </a:p>
        </p:txBody>
      </p:sp>
      <p:pic>
        <p:nvPicPr>
          <p:cNvPr id="1025" name="Picture 1" descr="C:\Users\ADMIN\Desktop\9 вересня – 255 років з дня народження Івана Котляревського – поета, драматурга, перекладача\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85992"/>
            <a:ext cx="1847850" cy="247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71480"/>
            <a:ext cx="77153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здобув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церковно-приходській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давалося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легко.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Пройшовши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класи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грамоти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д'яка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1780 року вступив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Полтавської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семінарії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Провчився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тут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дев’ять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Окрім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богословських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наук,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семінарії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ґрунтовно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викладалися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географія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математика,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латинська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французька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німецька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Осблива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приділялась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вивченню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римських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класичних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поетів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Горація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Овідія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Вергілія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перекладам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російську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Почав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писати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вірші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публікувався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сатиричному альманаху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Полтавська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муха».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/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Семінарію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закінчив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хоч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кращих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9 вересня – 255 років з дня народження Івана Котляревського – поета, драматурга, перекладача\u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071810"/>
            <a:ext cx="4399251" cy="27670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43372" y="6000768"/>
            <a:ext cx="16002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Духовна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семінарія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14356"/>
            <a:ext cx="78581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1789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батька,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починає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служити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чиновником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полтавських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канцеляріях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1793 року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перейшов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вчительську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роботу.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Працюючи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домашнім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учителем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поміщицьких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маєтках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Золотоніського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повіту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вивчав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простого народу,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побут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звичаї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обряди.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Одягнений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по-селянському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Котляревський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бував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досвітках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вечорницях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вслухався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дотепні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прислів'я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приказки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захоплювався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народним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гумором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зародилася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думка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підняти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народне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слово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літературного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розповісти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папері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 все те,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живе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простий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люд,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сміхом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розвінчати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неправду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зло.</a:t>
            </a:r>
          </a:p>
        </p:txBody>
      </p:sp>
      <p:sp>
        <p:nvSpPr>
          <p:cNvPr id="16386" name="AutoShape 2" descr="C:\Users\ADMIN\Desktop\9 %D0%B2%D0%B5%D1%80%D0%B5%D1%81%D0%BD%D1%8F %E2%80%93 255 %D1%80%D0%BE%D0%BA%D1%96%D0%B2 %D0%B7 %D0%B4%D0%BD%D1%8F %D0%BD%D0%B0%D1%80%D0%BE%D0%B4%D0%B6%D0%B5%D0%BD%D0%BD%D1%8F %D0%86%D0%B2%D0%B0%D0%BD%D0%B0 %D0%9A%D0%BE%D1%82%D0%BB%D1%8F%D1%80%D0%B5%D0%B2%D1%81%D1%8C%D0%BA%D0%BE%D0%B3%D0%BE %E2%80%93 %D0%BF%D0%BE%D0%B5%D1%82%D0%B0, %D0%B4%D1%80%D0%B0%D0%BC%D0%B0%D1%82%D1%83%D1%80%D0%B3%D0%B0, %D0%BF%D0%B5%D1%80%D0%B5%D0%BA%D0%BB%D0%B0%D0%B4%D0%B0%D1%87%D0%B0\700x371-t_1_cdfvcx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C:\Users\ADMIN\Desktop\9 %D0%B2%D0%B5%D1%80%D0%B5%D1%81%D0%BD%D1%8F %E2%80%93 255 %D1%80%D0%BE%D0%BA%D1%96%D0%B2 %D0%B7 %D0%B4%D0%BD%D1%8F %D0%BD%D0%B0%D1%80%D0%BE%D0%B4%D0%B6%D0%B5%D0%BD%D0%BD%D1%8F %D0%86%D0%B2%D0%B0%D0%BD%D0%B0 %D0%9A%D0%BE%D1%82%D0%BB%D1%8F%D1%80%D0%B5%D0%B2%D1%81%D1%8C%D0%BA%D0%BE%D0%B3%D0%BE %E2%80%93 %D0%BF%D0%BE%D0%B5%D1%82%D0%B0, %D0%B4%D1%80%D0%B0%D0%BC%D0%B0%D1%82%D1%83%D1%80%D0%B3%D0%B0, %D0%BF%D0%B5%D1%80%D0%B5%D0%BA%D0%BB%D0%B0%D0%B4%D0%B0%D1%87%D0%B0\700x371-t_1_cdfvcx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1" name="Picture 7" descr="C:\Users\ADMIN\Desktop\9 вересня – 255 років з дня народження Івана Котляревського – поета, драматурга, перекладача\700x371-t_1_cdfvc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286124"/>
            <a:ext cx="3795706" cy="2839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0562" y="1643050"/>
            <a:ext cx="378621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Нещасливе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кохання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боляче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вдарило по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серцю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молодого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письменника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закохався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гувернантку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поміщицьких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Марію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люди проводили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часу разом.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Ідилію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зруйнувала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звістка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 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Марія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повинна стати дружиною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багатого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вдівця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Надія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любою дружиною  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злагоді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залишилася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нездійсненною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мрією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штовхнуло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поета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військову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службу.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071678"/>
            <a:ext cx="29289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Віють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вітри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віють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буйні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Аж дерева гнуться.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О, як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болить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серце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сльози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ллються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Трачу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літа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лютім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горі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бачу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Тілько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полегша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нишком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поплачу …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1428736"/>
            <a:ext cx="4000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1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1796 року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зараховано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кадетом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Сіверського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карабінерського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драгунського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полку, а через два роки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Петрович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отримав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перший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офіцерський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чин — прапорщика.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1798 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Котляревського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призначено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інспекторським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ад'ютантом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генерала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кавалерії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Дотішампа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Тут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молодий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офіцер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дослужився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чину поручика, 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виконуючи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доручення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півдні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виданому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15 лютого 1806 року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атестаті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генерал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характеризував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хорошого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офіцера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виконував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обов’язки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відмінною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дбайливістю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старанністю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ADMIN\Desktop\9 вересня – 255 років з дня народження Івана Котляревського – поета, драматурга, перекладача\kotlyar-kapit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2857520" cy="3895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857232"/>
            <a:ext cx="77153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повернення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Полтави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червні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1810 року,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Петрович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влаштувався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посаду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наглядача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будинку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бідних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дворян.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Котляревський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вихователь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підтримував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той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напрямок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визначався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проектом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письменника-просвітителя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Капніста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виконував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певний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обов’язки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директора училищ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Полтавської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губернії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Гуманне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їхніх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здібностей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характеризують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педагогічні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Котляревського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речі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кола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вихованців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вийшло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відомих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діячів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науки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Віддав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службі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посаді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наглядача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(директора)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будинку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бідних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дворян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Полтаві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власне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одержав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царя чин майора</a:t>
            </a:r>
            <a:r>
              <a:rPr lang="ru-RU" dirty="0"/>
              <a:t>.</a:t>
            </a:r>
          </a:p>
        </p:txBody>
      </p:sp>
      <p:pic>
        <p:nvPicPr>
          <p:cNvPr id="13313" name="Picture 1" descr="C:\Users\ADMIN\Desktop\9 вересня – 255 років з дня народження Івана Котляревського – поета, драматурга, перекладача\завантаженн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786190"/>
            <a:ext cx="3371855" cy="2187476"/>
          </a:xfrm>
          <a:prstGeom prst="rect">
            <a:avLst/>
          </a:prstGeom>
          <a:noFill/>
        </p:spPr>
      </p:pic>
      <p:pic>
        <p:nvPicPr>
          <p:cNvPr id="4" name="Picture 3" descr="C:\Users\ADMIN\Desktop\9 вересня – 255 років з дня народження Івана Котляревського – поета, драматурга, перекладача\Полтава ХІХ ст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786190"/>
            <a:ext cx="3469819" cy="2185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642918"/>
            <a:ext cx="7429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Котляревському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велика заслуга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пожвавленні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культурного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Полтави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З 1818 по 1821 роки поет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директором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Полтавського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театру.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готував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репертуар, часто сам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переробляв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драматичні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твори,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дотягуючи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належного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майстерності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приходив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репетиції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вистави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Петрович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доклав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чимало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сил до того,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організувати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викуп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актора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Михайла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Щепкіна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кріпацтва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став легендою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російського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театру, 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П’єсу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"Наталка-Полтавка"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водевіль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Москаль-чарівник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" написав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полтавського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театру.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глядачі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побачили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 1819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полтавській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сцені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ADMIN\Desktop\9 вересня – 255 років з дня народження Івана Котляревського – поета, драматурга, перекладача\268px-Михаил_Щепк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928934"/>
            <a:ext cx="2072732" cy="2776533"/>
          </a:xfrm>
          <a:prstGeom prst="rect">
            <a:avLst/>
          </a:prstGeom>
          <a:noFill/>
        </p:spPr>
      </p:pic>
      <p:pic>
        <p:nvPicPr>
          <p:cNvPr id="12291" name="Picture 3" descr="C:\Users\ADMIN\Desktop\9 вересня – 255 років з дня народження Івана Котляревського – поета, драматурга, перекладача\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71810"/>
            <a:ext cx="3811254" cy="28547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72198" y="6072206"/>
            <a:ext cx="13271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Михайло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Щепкін</a:t>
            </a:r>
            <a:endParaRPr lang="ru-RU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9 вересня – 255 років з дня народження Івана Котляревського – поета, драматурга, перекладача\;l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3795722" cy="261451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14876" y="1428736"/>
            <a:ext cx="38576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Вражає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тривале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сценічне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«Наталки Полтавки».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Котляревського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показували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Полтаві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Харкові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Москві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Петербурз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Головні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п’єсі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виконували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корифеї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театру: М.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Щепкін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М.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Кропивницький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І.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Карпенко-Карий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Саксаганський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М.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Садовський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Перша артистка, яка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зіграла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роль Наталки — Катерина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Нальотова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Майстерно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відтворювали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образ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Заньковецька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М.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Садовська-Барліотті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Роль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виборного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Макогоненка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писалася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спеціально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М. С.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Щепкіна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4643446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еатральна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трупа “Наталки Полтавки”,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очолювана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Кропивницьким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Єлисаветград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1882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1111</TotalTime>
  <Words>1285</Words>
  <Application>Microsoft Office PowerPoint</Application>
  <PresentationFormat>Экран (4:3)</PresentationFormat>
  <Paragraphs>74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115</cp:revision>
  <dcterms:created xsi:type="dcterms:W3CDTF">2024-09-02T06:35:07Z</dcterms:created>
  <dcterms:modified xsi:type="dcterms:W3CDTF">2024-09-06T10:16:53Z</dcterms:modified>
</cp:coreProperties>
</file>