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78" r:id="rId3"/>
    <p:sldId id="282" r:id="rId4"/>
    <p:sldId id="299" r:id="rId5"/>
    <p:sldId id="284" r:id="rId6"/>
    <p:sldId id="264" r:id="rId7"/>
    <p:sldId id="300" r:id="rId8"/>
    <p:sldId id="265" r:id="rId9"/>
    <p:sldId id="274" r:id="rId10"/>
    <p:sldId id="289" r:id="rId11"/>
    <p:sldId id="275" r:id="rId12"/>
    <p:sldId id="301" r:id="rId13"/>
    <p:sldId id="280" r:id="rId14"/>
    <p:sldId id="258" r:id="rId15"/>
    <p:sldId id="294" r:id="rId16"/>
    <p:sldId id="293" r:id="rId17"/>
    <p:sldId id="291" r:id="rId18"/>
    <p:sldId id="290" r:id="rId19"/>
    <p:sldId id="298" r:id="rId20"/>
    <p:sldId id="297" r:id="rId21"/>
    <p:sldId id="292" r:id="rId22"/>
    <p:sldId id="267" r:id="rId23"/>
    <p:sldId id="261" r:id="rId24"/>
    <p:sldId id="296" r:id="rId25"/>
    <p:sldId id="288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430976-BCA6-430D-9277-0ABAF3739B49}" type="datetimeFigureOut">
              <a:rPr lang="ru-RU" smtClean="0"/>
              <a:pPr/>
              <a:t>03.10.2024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6A3DAA-1936-43A8-8564-43FFCA61B9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\Desktop\5 жовтня - 115 років від дня народження Богдана-Ігора Антонича (1909-1937),\antonych5.,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2681492" cy="40290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00496" y="2143116"/>
            <a:ext cx="47863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щасливий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будую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калиновий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скляний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правдивий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моєї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безглуздий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заплачу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стражданню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горю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мита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люблю риск,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сум’яття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рушниця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радістю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набита,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вистрілю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честь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п’ю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до дна, без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сумнівів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журб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ніщо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людське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—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чуже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я не маю грошей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байдуже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Богдан-Ігор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Антонич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155 років від дня народження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5.10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.1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909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.07.1</a:t>
            </a: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937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57232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Антонич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членом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україністів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Науковій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секції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Прихильників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зібраннях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письменства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той час.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наполягав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потребі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утвердити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C:\Users\ADMIN\Desktop\5 жовтня - 115 років від дня народження Богдана-Ігора Антонича (1909-1937),\1934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14620"/>
            <a:ext cx="4500594" cy="28902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6072206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студентів-україністів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1934 р.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Б.-І. Антонич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ліворуч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 столиком.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Студентські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роки Антонича стали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визначальними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проявив себе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талановитий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молодий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інтелектуал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Цікаво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чернеткових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записах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автор ставив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наголос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кожному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 як правильно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не так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спілкувався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діалектом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3" descr="C:\Users\ADMIN\Desktop\5 жовтня - 115 років від дня народження Богдана-Ігора Антонича (1909-1937),\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357430"/>
            <a:ext cx="3620700" cy="259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5429264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Гурток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студентів-україністів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.-І. Антонич –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ряду перший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правого боку.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Голлендер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залишив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знайомства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поетом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знав – та добре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Антонича.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Низький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нахилом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товстіння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незграбний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незграбністю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справжніх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села,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поколінні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мовби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освоїтися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містом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мешканцями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в окулярах,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доброзичливою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посмішкою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нагадував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радше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глибоко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інтелігентну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чутливу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передовсім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 Коли читав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перекладав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просте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селянське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змінювалося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ставало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якимсь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одухотвореним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 Голос звучав чисто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плавно,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ламаючись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вимові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уважні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з-під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окулярів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сільського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священика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горіли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вогнем,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1600" dirty="0"/>
          </a:p>
        </p:txBody>
      </p:sp>
      <p:pic>
        <p:nvPicPr>
          <p:cNvPr id="3" name="Picture 2" descr="C:\Users\ADMIN\Desktop\5 жовтня - 115 років від дня народження Богдана-Ігора Антонича (1909-1937),\131095916_417588179434588_63015853566195213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86124"/>
            <a:ext cx="3425808" cy="25622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6000768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19-річний Антонич (перший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ліворуч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вгорі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 Фото: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Романа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Ващука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2214554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"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елегантно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по-модньому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одягнений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ясних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костюмах.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росту,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синьоокий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темноволосий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короткозорий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Ходив в окулярах, —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описувала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Антонича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сучасниця</a:t>
            </a:r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Катерина Матейко. 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лагідний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спокійний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мовчазний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не любив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гуртів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держався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вбільшості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одиноко,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самітньо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бути собою! Любив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спів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сам не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співав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любив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сумні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журливі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ADMIN\Desktop\5 жовтня - 115 років від дня народження Богдана-Ігора Антонича (1909-1937),\AntonychMik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2456831" cy="35814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5786454"/>
            <a:ext cx="2547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Б.-І.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Антонич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ліворуч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М. Микула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ADMIN\Desktop\5 %D0%B6%D0%BE%D0%B2%D1%82%D0%BD%D1%8F - 115 %D1%80%D0%BE%D0%BA%D1%96%D0%B2 %D0%B2%D1%96%D0%B4 %D0%B4%D0%BD%D1%8F %D0%BD%D0%B0%D1%80%D0%BE%D0%B4%D0%B6%D0%B5%D0%BD%D0%BD%D1%8F %D0%91%D0%BE%D0%B3%D0%B4%D0%B0%D0%BD%D0%B0-%D0%86%D0%B3%D0%BE%D1%80%D0%B0 %D0%90%D0%BD%D1%82%D0%BE%D0%BD%D0%B8%D1%87%D0%B0 (1909-1937),\%D0%BF%D0%BE%D0%BC%D0%B5%D1%88%D0%BA%D0%B0%D0%BD%D0%BD%D1%8F %D1%83 %D0%9B%D1%8C%D0%B2%D0%BE%D0%B2%D1%9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ADMIN\Desktop\5 жовтня - 115 років від дня народження Богдана-Ігора Антонича (1909-1937),\antonyc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71744"/>
            <a:ext cx="3047994" cy="22859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57422" y="5500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Городоцька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50), де Антонич мешкав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1928 до 1937 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00108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1934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Антонич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1600" dirty="0"/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ступ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енем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магістра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філософії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присвятити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квартирі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брата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вулиці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Городецька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18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студентські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роки. Автор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друкує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поезію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часописа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літературознавчі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1928802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1931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пластовому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Вогні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Антонич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публікує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 Поет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дебютує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віршем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100 м»,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незвичайним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модерним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тогочасній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галицькій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увійшов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Привітання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 (1931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/>
          </a:p>
        </p:txBody>
      </p:sp>
      <p:pic>
        <p:nvPicPr>
          <p:cNvPr id="3" name="Picture 2" descr="C:\Users\ADMIN\Desktop\5 жовтня - 115 років від дня народження Богдана-Ігора Антонича (1909-1937),\завантажен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2783884" cy="3730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371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357166"/>
            <a:ext cx="42862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Біг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Віддих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свище в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легенів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брилах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наче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буревій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Пливу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легенько на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крилах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синій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обрій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мрій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не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вихаю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руками, я не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вихаю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ногами;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закам’янілий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тан.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орю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по морю персами, 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порю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тами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наче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залізний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танк.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не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підношу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я не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підношу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рук;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закостенілий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вистрілений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стрільна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рушниці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стріл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випнутий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лук,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розвійний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дух.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Попід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мною в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противну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сторону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піску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каскада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десь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вдаль жене.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Дубовим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тараном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на груди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пада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наче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градом,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мене зернами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тне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смуго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піску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! Я тебе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зімну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загородиш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мет!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райдуго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піскова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! Я тебе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зігну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спиниш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лет!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Кудою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гляну,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кудою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гляну –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тисяча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очей в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імлі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банить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п’ястук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батоги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вигуків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тнуть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гарпуни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люті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злі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О, не треба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оплесків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не треба,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Дарма не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складайте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рук.</a:t>
            </a:r>
          </a:p>
          <a:p>
            <a:pPr algn="ctr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ентузіязму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павук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греблею не буде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не стану, я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не стану;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биндочку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мети прорву,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синій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обрій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розтану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643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Поетична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Привітання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(1931)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засвідчує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індивідуальності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митця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класики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модерністської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тогочасної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течій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неоромантизму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сюрреалізму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Підкреслимо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обкладинці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зображена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кохана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Оля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Олійник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музою-натхненницею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написанні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нареченою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Ольга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вчилася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Тернополі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DMIN\Desktop\5 жовтня - 115 років від дня народження Богдана-Ігора Антонича (1909-1937),\hg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2571768" cy="3906483"/>
          </a:xfrm>
          <a:prstGeom prst="rect">
            <a:avLst/>
          </a:prstGeom>
          <a:noFill/>
        </p:spPr>
      </p:pic>
      <p:pic>
        <p:nvPicPr>
          <p:cNvPr id="21507" name="Picture 3" descr="C:\Users\ADMIN\Desktop\5 жовтня - 115 років від дня народження Богдана-Ігора Антонича (1909-1937),\page1-814px-Antonych_B.-I._Pryvitannya_zhyttya._Lviv_1931.pdf-1-pdf-695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71744"/>
            <a:ext cx="2399442" cy="3535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Найкраща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пора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для мене,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ранок.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Напівпробуджений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ліжку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складаю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уява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викликує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небагато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ріжні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сонних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мрій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маю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дослівно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враження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мовби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нашіптував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якісь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дивні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слова.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Буджуся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одягаюсь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записую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якнайскоріше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зложені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…»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714620"/>
            <a:ext cx="52149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Натхнення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момент,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полумінь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пече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напруга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почуваннів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розрива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злітають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блискавки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осяяних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очей,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іскрами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думок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палає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голова.</a:t>
            </a:r>
          </a:p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льоди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твоєї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попливли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увиш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підносять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щиріш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правдивіш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квіт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зарання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відімкнеться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глиб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брехнею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1285860"/>
            <a:ext cx="4143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Літній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вечір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спеки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дише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чоло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шорстке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червоне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віялом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нічної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тиші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поволі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стигне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холоне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Тремке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натхнення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віддзвеніло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застигло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мудрій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вірша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брилі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Твоє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твоє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діло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збагнути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не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силі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гамір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незмінне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Заснеш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заснеш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зір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поете,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на звуки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розмінявши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золото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монети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5 жовтня - 115 років від дня народження Богдана-Ігора Антонича (1909-1937),\Antonych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2016323" cy="3144364"/>
          </a:xfrm>
          <a:prstGeom prst="rect">
            <a:avLst/>
          </a:prstGeom>
          <a:noFill/>
        </p:spPr>
      </p:pic>
      <p:pic>
        <p:nvPicPr>
          <p:cNvPr id="36867" name="Picture 3" descr="C:\Users\ADMIN\Desktop\5 жовтня - 115 років від дня народження Богдана-Ігора Антонича (1909-1937),\Antonyc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285992"/>
            <a:ext cx="1837383" cy="31747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5643578"/>
            <a:ext cx="292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Ольга Антонич (1883 – 1953)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дому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Волошинович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поета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572140"/>
            <a:ext cx="2714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Василь Антонич (1879 – 1947),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поета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04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Богдан-Ігор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Антонич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1909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селищі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Новиця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Лемківщині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Василь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греко-католицьким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священником. Перед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народженням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дружиною Ольгою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Волошинович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змінили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Антонич.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500174"/>
            <a:ext cx="55721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Автобіоґрафія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горах де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перший раз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приглянувся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небу,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дивне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незнане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пробудилося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піднеслася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голова,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уст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зелені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де б я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коли-небудь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все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п’яний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дітвак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кишені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як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зійшов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гір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гамірливих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злиднях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невдачах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кляв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та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ганив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глядів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спокійно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хвиль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противних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гурагани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над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рікою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калиновий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закоханий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поганин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унівіверситету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Антонич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літератор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журналіст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друкує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галицьких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газетах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журналах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літературу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1934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редагує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Дажбог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членом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Асоціації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незалежних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митців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(АНУМ). </a:t>
            </a:r>
          </a:p>
        </p:txBody>
      </p:sp>
      <p:pic>
        <p:nvPicPr>
          <p:cNvPr id="3074" name="Picture 2" descr="C:\Users\ADMIN\Desktop\5 жовтня - 115 років від дня народження Богдана-Ігора Антонича (1909-1937),\завантаженн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1800225" cy="2543175"/>
          </a:xfrm>
          <a:prstGeom prst="rect">
            <a:avLst/>
          </a:prstGeom>
          <a:noFill/>
        </p:spPr>
      </p:pic>
      <p:pic>
        <p:nvPicPr>
          <p:cNvPr id="3075" name="Picture 3" descr="C:\Users\ADMIN\Desktop\5 жовтня - 115 років від дня народження Богдана-Ігора Антонича (1909-1937),\paris_group_artis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3390852" cy="2313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5 жовтня - 115 років від дня народження Богдана-Ігора Антонича (1909-1937),\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2454221" cy="31313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071546"/>
            <a:ext cx="4929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Росте Антонич,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росте трава,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зеленіють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кучеряві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вільхи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Ой,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нахилися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нахилися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почуєш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найтайніші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слова.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Дощем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квітневим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весно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тривож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стовк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дзбан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скляний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блакитне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небо,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сипле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кусні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тебе?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 решето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ловити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дощ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найдивніша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гайова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рушницю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ночі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вклав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зорі-кулі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вільхах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розклюють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зозулі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росте Антонич,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росте трава.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Богдан-Ігор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Антонич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автором шести книг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Привітання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(1931),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встиг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"Три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перстені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(1934), "Книгу Лева" (1936)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впорядкувати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три — "Зелена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євангелія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Ротації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та "Велика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гармонія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творчому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доробку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роман «На Другому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встиг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завершити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ADMIN\Desktop\5 жовтня - 115 років від дня народження Богдана-Ігора Антонича (1909-1937),\131060110_772943586899344_657831641753856450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2472814" cy="3603372"/>
          </a:xfrm>
          <a:prstGeom prst="rect">
            <a:avLst/>
          </a:prstGeom>
          <a:noFill/>
        </p:spPr>
      </p:pic>
      <p:pic>
        <p:nvPicPr>
          <p:cNvPr id="22531" name="Picture 3" descr="C:\Users\ADMIN\Desktop\5 жовтня - 115 років від дня народження Богдана-Ігора Антонича (1909-1937),\antonych-try-perste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496"/>
            <a:ext cx="3903870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500042"/>
            <a:ext cx="42862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err="1" smtClean="0"/>
              <a:t>Різдво</a:t>
            </a:r>
            <a:endParaRPr lang="ru-RU" sz="1600" b="1" dirty="0" smtClean="0"/>
          </a:p>
          <a:p>
            <a:pPr algn="ctr" fontAlgn="base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бог на санях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лемківськім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Дуклі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лемки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крисанях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принесли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круглий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сніговій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завії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крутиться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довкола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стріх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долоні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Марії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золотий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горіх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endParaRPr lang="uk-UA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Коляда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Тешуть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теслі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срібла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сани,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стелиться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сніжиста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путь.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тих санях в синь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незнану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Дитя боже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повезуть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Тешуть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теслі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срібла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сани,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сняться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веснянії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тих санях Ясна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Пані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наче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сарни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Ходить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крисані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спить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слов'янськеє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Дитя.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Їдуть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сани, плаче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Пані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снігом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стелиться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endParaRPr lang="ru-RU" sz="1600" dirty="0"/>
          </a:p>
        </p:txBody>
      </p:sp>
      <p:pic>
        <p:nvPicPr>
          <p:cNvPr id="36865" name="Picture 1" descr="C:\Users\ADMIN\Desktop\5 жовтня - 115 років від дня народження Богдана-Ігора Антонича (1909-1937),\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2357454" cy="3159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5 жовтня - 115 років від дня народження Богдана-Ігора Антонича (1909-1937),\915737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2383570" cy="2916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14414" y="5143512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Антонич Б. -.  Пісня про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незнищенність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матерії. К., 1967. 451 с.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143504" y="5072074"/>
            <a:ext cx="2500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Антонич Б. -.  Три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перстені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Зелена Євангелія. Львів, 1994. 272 с.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00042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Тематичні книги у фондах бібліотеки ім. 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ЗУНУ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lib.if.ua/images/posts/anton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00174"/>
            <a:ext cx="1904514" cy="29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омер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Богдан-Ігор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Антонич 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1937 року.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поховали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Янівському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цвинтарі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752" y="2272437"/>
            <a:ext cx="37861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горею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Живу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коротку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мить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довше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житиму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не знаю,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тож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вчусь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сп'яніння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зросту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буяння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соків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Мабуть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тут.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Мабуть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аж за зорею.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тут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інстинктом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чую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співаю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тож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існую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5 жовтня - 115 років від дня народження Богдана-Ігора Антонича (1909-1937),\nm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619502" cy="27146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5143512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Могила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Богдана-Ігора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Антонича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Янівському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кладовищі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6286520"/>
            <a:ext cx="34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Виставку підготувала бібліограф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-ї категорії бібліотеки ім. Л.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Каніщенка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ЗУНУ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Дідух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 Л.В.</a:t>
            </a:r>
            <a:endParaRPr lang="ru-RU" sz="1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ADMIN\Desktop\5 жовтня - 115 років від дня народження Богдана-Ігора Антонича (1909-1937),\bn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2369815" cy="39862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71934" y="2643182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Любити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поезію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навчила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маленького Богдана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пестунка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(няня), яка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захоплювалася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творчістю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читала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вихованцеві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вголос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Хлопчикові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подобалося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сам,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говорив «вершами».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51344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Перша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завдала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важкого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удару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вразливій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Ільницький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1914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батьки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змушені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переселитися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Відня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а в 1919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Богдан уже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самою мамою (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заарештований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польською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владою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перебрався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Пряшівщину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Чехословаччини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материного брата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Волошиновича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переїзду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відбилися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здоров'ї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10-літнього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хлопця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захворів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лежав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гарячці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Деякий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час жили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Межилаборцях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родина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повернулася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Новиці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 Материн брат,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Антоничі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заарештований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невдовзі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страчений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відстоювання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прав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галицької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Лемківщини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5 жовтня - 115 років від дня народження Богдана-Ігора Антонича (1909-1937),\antonych-nowycja-r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14686"/>
            <a:ext cx="4154499" cy="2892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314" y="2000240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Село</a:t>
            </a:r>
          </a:p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Застрягло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лени,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димить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обвіяна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рілля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піль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коловорот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довкола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закружляв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Ріка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пояс;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лісу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смуга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повінь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трави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піднялись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молебень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плуга,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віяли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колись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5 жовтня - 115 років від дня народження Богдана-Ігора Антонича (1909-1937),\Bortjaty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735653" cy="20639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450057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Б.-І. Антонича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Бортятині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Мостиського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Львівської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обл. Тут вони мешкали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1927 до 1947 р.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дитинства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Богдан-Ігор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цікавитися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поезією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сприяла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вчителька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викладала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приватні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уроки.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поет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гуманітарного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Королеви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Софії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Сяноку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Польща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відзначили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найкращого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скрипці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малював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DMIN\Desktop\5 жовтня - 115 років від дня народження Богдана-Ігора Антонича (1909-1937),\SanokGymnas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71810"/>
            <a:ext cx="2438400" cy="1633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64357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Гуманітарна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гімназія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королеви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Софії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Саноку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5 жовтня - 115 років від дня народження Богдана-Ігора Антонича (1909-1937),\Sanok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496"/>
            <a:ext cx="3732281" cy="22813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4876" y="5572140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гурток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Саноку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1920..1928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Б.-І. Антонич –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першому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ряду перший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лівого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боку.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51344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Кудлик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залишив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спогад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мовну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письменника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говорив, як на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по-українськи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легким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лемківським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наголосом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1923–1925 роки читав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Перечитав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бібліотеку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Улюбленими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українськими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поетами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Франко, Шевченко, Леся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прозаїків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Кобилянська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Нечуй-Левицький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польських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Словацький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Міцкевич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Красіньський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розповів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перечитав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твори,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одержали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нагороду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Нобеля,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польською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\Desktop\5 жовтня - 115 років від дня народження Богдана-Ігора Антонича (1909-1937),\antonych-sanok-stud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14686"/>
            <a:ext cx="3214709" cy="22002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5929330"/>
            <a:ext cx="34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Антонич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українськими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студентами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Сяноцької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5 жовтня - 115 років від дня народження Богдана-Ігора Антонича (1909-1937),\antonycz-zalik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428868"/>
            <a:ext cx="3758307" cy="27377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5643578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Залікова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книжка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Богдана-Ігоря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Антонича – студента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Львівського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Яна-Казимра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785794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1928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Антонич став студентом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Львівського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митець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вчився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філософському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польська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філологія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В той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закриті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вважався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польським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закладом.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завадила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поглиблювати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857892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Гурток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студентів-україністів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червень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1931 р. 2 ряд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знизу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перший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зліва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— Б. І. Антонич,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Ірина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Пеленська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посередині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— лектор О.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Шемлей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04"/>
            <a:ext cx="7786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Антонич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гуртку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україністів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існував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20-их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30-их роках.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гуртка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входили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Барагура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Ірина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Вільде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Ковалик, Петро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Коструба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Теоктист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Пачовський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Юлій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Пеленський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Богдан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Романенчук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Ярослав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Рудницький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Мирослав Семчишин, Степан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Щурать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Семчишин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згадував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Антонич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перших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читань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привернув до себе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як великий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самородний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талант, а до того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ерудит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західній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літературі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25602" name="Picture 2" descr="C:\Users\ADMIN\Desktop\5 жовтня - 115 років від дня народження Богдана-Ігора Антонича (1909-1937),\antonych-lviv-stud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71744"/>
            <a:ext cx="4714908" cy="3032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571</TotalTime>
  <Words>1572</Words>
  <Application>Microsoft Office PowerPoint</Application>
  <PresentationFormat>Экран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155</cp:revision>
  <dcterms:created xsi:type="dcterms:W3CDTF">2024-09-20T11:31:08Z</dcterms:created>
  <dcterms:modified xsi:type="dcterms:W3CDTF">2024-10-03T11:27:47Z</dcterms:modified>
</cp:coreProperties>
</file>