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9" r:id="rId3"/>
    <p:sldId id="260" r:id="rId4"/>
    <p:sldId id="271" r:id="rId5"/>
    <p:sldId id="272" r:id="rId6"/>
    <p:sldId id="277" r:id="rId7"/>
    <p:sldId id="274" r:id="rId8"/>
    <p:sldId id="280" r:id="rId9"/>
    <p:sldId id="281" r:id="rId10"/>
    <p:sldId id="282" r:id="rId11"/>
    <p:sldId id="264" r:id="rId12"/>
    <p:sldId id="27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A523CE-3A2B-4C04-A2AD-EF201435D073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C357BBF-0D51-4E7C-BD32-66E545C9CB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428604"/>
            <a:ext cx="59493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Косинка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Михайлович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125 років від дня народження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(29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.10.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1899-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.12.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1937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3372" y="1857364"/>
            <a:ext cx="4000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Григорію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Косинці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Ми тебе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шукаєм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росинці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Щербанівці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тополин,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косинці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Виглядає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прийде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приймав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підлості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нітрохи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Прогримів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немов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вебняиий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грім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засмучена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епоха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безсмертним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іменем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твоїм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Андрій Малишко</a:t>
            </a:r>
            <a:endParaRPr lang="ru-RU" dirty="0"/>
          </a:p>
        </p:txBody>
      </p:sp>
      <p:pic>
        <p:nvPicPr>
          <p:cNvPr id="14337" name="Picture 1" descr="C:\Users\ADMIN\Desktop\29 листопада - 125 років від дня народження Григорія Михайловича Косинки\rr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2214578" cy="3370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75724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5 листопада 1934 р.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Косинка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арештований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звинувачений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"в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терористичних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радянської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агато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особистих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речей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щоденники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записи,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фотографії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конфісковано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рейду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втрачені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два твори —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Червоний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жук»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Перевесла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(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маємо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надію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збережені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московських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архівах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НКВС)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</p:txBody>
      </p:sp>
      <p:pic>
        <p:nvPicPr>
          <p:cNvPr id="1027" name="Picture 3" descr="C:\Users\ADMIN\Desktop\29 листопада - 125 років від дня народження Григорія Михайловича Косинки\b500e698-5e1d-49f9-9e05-999e1d046ac4__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71744"/>
            <a:ext cx="3074248" cy="2305686"/>
          </a:xfrm>
          <a:prstGeom prst="rect">
            <a:avLst/>
          </a:prstGeom>
          <a:noFill/>
        </p:spPr>
      </p:pic>
      <p:pic>
        <p:nvPicPr>
          <p:cNvPr id="6" name="Picture 4" descr="C:\Users\ADMIN\Desktop\29 листопада - 125 років від дня народження Григорія Михайловича Косинки\4c68168c-dfcd-4016-83b7-af287a569050___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214554"/>
            <a:ext cx="2322321" cy="3096428"/>
          </a:xfrm>
          <a:prstGeom prst="rect">
            <a:avLst/>
          </a:prstGeom>
          <a:noFill/>
        </p:spPr>
      </p:pic>
      <p:pic>
        <p:nvPicPr>
          <p:cNvPr id="1029" name="Picture 5" descr="C:\Users\ADMIN\Desktop\29 листопада - 125 років від дня народження Григорія Михайловича Косинки\b165d1c8-a2c7-4207-bf64-fecf6ca04087___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214554"/>
            <a:ext cx="2268101" cy="30241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6438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ісля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колегії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Найвищого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суду Союзу РСР в м.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його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розстріляли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Сталося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17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грудня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колишнього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шляхетних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дівчат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Жовтневим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палацом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центром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мистецтв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3074" name="Picture 2" descr="C:\Users\ADMIN\Desktop\29 листопада - 125 років від дня народження Григорія Михайловича Косинки\завантаження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928934"/>
            <a:ext cx="2722443" cy="182821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000760" y="5214950"/>
            <a:ext cx="20103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шляхетних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дівчат</a:t>
            </a:r>
            <a:endParaRPr lang="ru-RU" sz="1200" dirty="0"/>
          </a:p>
        </p:txBody>
      </p:sp>
      <p:pic>
        <p:nvPicPr>
          <p:cNvPr id="2050" name="Picture 2" descr="C:\Users\ADMIN\Desktop\29 листопада - 125 років від дня народження Григорія Михайловича Косинки\61cd0078-5585-407c-ae10-e5ffa9889520___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214554"/>
            <a:ext cx="2643206" cy="3524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ADMIN\Desktop\29 листопада - 125 років від дня народження Григорія Михайловича Косинки\завантаженн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928802"/>
            <a:ext cx="1676400" cy="2724150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00100" y="5072074"/>
            <a:ext cx="2428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Косинка Г.  Заквітчаний сон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оповід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спогади /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упоряд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Т. Мороз-Стрілець. К.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Веселка, 1990. 288 с.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2" name="Picture 4" descr="C:\Users\ADMIN\Desktop\29 листопада - 125 років від дня народження Григорія Михайловича Косинки\192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928802"/>
            <a:ext cx="1619726" cy="2714624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4000496" y="5072074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Косинка Г. М.  Гармонія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новели /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упоряд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Т. Мороз-Стрілець. К.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Дніпро, 1981. 222 с.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4" name="Picture 6" descr="C:\Users\ADMIN\Desktop\29 листопада - 125 років від дня народження Григорія Михайловича Косинки\завантаження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928802"/>
            <a:ext cx="1724025" cy="2657475"/>
          </a:xfrm>
          <a:prstGeom prst="rect">
            <a:avLst/>
          </a:prstGeom>
          <a:noFill/>
        </p:spPr>
      </p:pic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786578" y="5000636"/>
            <a:ext cx="20002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Косинка Г., Підмогильний В.  Оповідання. Місто. Бібліотека школяра. К.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Наукова думка, 2003. 392 с.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642918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Тематичні книги у фондах бібліотеки ім. Л.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Каніщенка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ЗУНУ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57686" y="5857892"/>
            <a:ext cx="40719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Виставку підготувала бібліограф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-ї категорії бібліотеки ім. Л. </a:t>
            </a:r>
            <a:r>
              <a:rPr lang="uk-UA" sz="1200" i="1" dirty="0" err="1" smtClean="0">
                <a:latin typeface="Times New Roman" pitchFamily="18" charset="0"/>
                <a:cs typeface="Times New Roman" pitchFamily="18" charset="0"/>
              </a:rPr>
              <a:t>Каніщенка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ЗУНУ </a:t>
            </a:r>
            <a:r>
              <a:rPr lang="uk-UA" sz="1200" i="1" dirty="0" err="1" smtClean="0">
                <a:latin typeface="Times New Roman" pitchFamily="18" charset="0"/>
                <a:cs typeface="Times New Roman" pitchFamily="18" charset="0"/>
              </a:rPr>
              <a:t>Дідух</a:t>
            </a:r>
            <a:r>
              <a:rPr lang="uk-UA" sz="1200" i="1" dirty="0" smtClean="0">
                <a:latin typeface="Times New Roman" pitchFamily="18" charset="0"/>
                <a:cs typeface="Times New Roman" pitchFamily="18" charset="0"/>
              </a:rPr>
              <a:t> Л.В.</a:t>
            </a:r>
            <a:endParaRPr lang="ru-RU" sz="12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500042"/>
            <a:ext cx="7500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Григорій Косинка був п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осмертно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реабілітований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жовтня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1957 року.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поховання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вказала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вдова Тамара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Михайлівна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Мороз-Стрілець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Лук’янівське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кладовище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братська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могила на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дільниці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№ 7. У 1994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там поставили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дерев’яний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хрест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esktop\29 листопада - 125 років від дня народження Григорія Михайловича Косинки\КОСИНКА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85992"/>
            <a:ext cx="1647825" cy="2438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868" y="2571744"/>
            <a:ext cx="47148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«Коли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догорятиме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віках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остання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зоря –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горітиме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моя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мисль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страждання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а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чорній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смузі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неба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крилатими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літерами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спалахнуть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пророчі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Франкові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слова: Народе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замучений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розбитий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…».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14356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Косинка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29 листопада 1899 р.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Щербанівка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Обухівського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району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Київської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родині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малоземельних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селян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росли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страшній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бідності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/>
          </a:p>
        </p:txBody>
      </p:sp>
      <p:pic>
        <p:nvPicPr>
          <p:cNvPr id="13313" name="Picture 1" descr="C:\Users\ADMIN\Desktop\29 листопада - 125 років від дня народження Григорія Михайловича Косинки\362210410_754244896709663_6139336553148002578_n.390x2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357430"/>
            <a:ext cx="5357850" cy="3297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14356"/>
            <a:ext cx="75724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1908 р. родина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виїхала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Далекий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Схід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оселилася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березі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Амуру,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скоро повернулась назад.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Григорію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найстаршому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довелося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Грамоти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дідусь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батько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неписьменним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привозив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міста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книжки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двокласної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Красному, де жив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писарчуком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волості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вирушив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Києва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заробітки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Працював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чистильником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чобіт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канцеляристом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закінчив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вечірні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гімназіальні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2289" name="Picture 1" descr="C:\Users\ADMIN\Desktop\29 листопада - 125 років від дня народження Григорія Михайловича Косинки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000372"/>
            <a:ext cx="3754227" cy="2778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9058" y="1643050"/>
            <a:ext cx="4143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1919 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Косинка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опублікував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нариси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газеті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ж року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газеті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Боротьба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надруковано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художній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твір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— невеликий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автобіографічний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етюд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"На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буряки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підписаний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уже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відомим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журналістських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кореспонденцій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псевдонімом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Косинка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Стрілець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взяв 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скромних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польових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квітів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червоних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косинців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1026" name="Picture 2" descr="C:\Users\ADMIN\Desktop\29 листопада - 125 років від дня народження Григорія Михайловича Косинки\завантаженн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5926"/>
            <a:ext cx="2143140" cy="28612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642918"/>
            <a:ext cx="74295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1920р.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став студентом КІНО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Київського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інституту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народної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Але через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нестатки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закінчити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курс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зміг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входив до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творчої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Гроно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яка видала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однойменний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альманах,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опублікувавши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ньому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три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етюди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Косинки —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брамою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собору", "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Мент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"За земельку"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гронівці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cтояли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оновлювальних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позиціях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мистецтві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виступали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синтез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найкращих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здобутків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мистецьких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течій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вирізняли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імпресіонізм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футуризм).</a:t>
            </a:r>
          </a:p>
        </p:txBody>
      </p:sp>
      <p:pic>
        <p:nvPicPr>
          <p:cNvPr id="3" name="Picture 2" descr="C:\Users\ADMIN\Desktop\29 листопада - 125 років від дня народження Григорія Михайловича Косинки\Українські_митці.Київ.1923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496"/>
            <a:ext cx="3810000" cy="2870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628" y="3214686"/>
            <a:ext cx="36433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Зустріч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харківських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київських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митців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1923.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Зліва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направо, перший ряд: 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Максим Рильський, Юрій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Меженко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Микола Хвильовий, Майк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Йогансен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Григорій Михайлов, Михайло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Вириківський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ряд: Наталя Романович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Михайло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Могилянський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Василь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Еллан-Блакитний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Сергій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Пилепенко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Павло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Тичина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Павло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 у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третьому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ряду стоять: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Дмитро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Загул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Микола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Зеров, Михайло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Драй-Хмара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 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Косинка, 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Сосюра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Тодось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Осьмачка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Володимир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Коряк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Михайло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Івченко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785794"/>
            <a:ext cx="72152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1922р. Косинка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опублікував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першу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збірку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новел "На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золотих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богів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приносить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шалену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славу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20-х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Косинка активно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публікується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виходять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друком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збірки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«В житах»,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Вибрані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pic>
        <p:nvPicPr>
          <p:cNvPr id="11265" name="Picture 1" descr="C:\Users\ADMIN\Desktop\29 листопада - 125 років від дня народження Григорія Михайловича Косинки\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285992"/>
            <a:ext cx="1724025" cy="2647950"/>
          </a:xfrm>
          <a:prstGeom prst="rect">
            <a:avLst/>
          </a:prstGeom>
          <a:noFill/>
        </p:spPr>
      </p:pic>
      <p:pic>
        <p:nvPicPr>
          <p:cNvPr id="4" name="Picture 2" descr="C:\Users\ADMIN\Desktop\29 листопада - 125 років від дня народження Григорія Михайловича Косинки\ima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286124"/>
            <a:ext cx="1905000" cy="2609850"/>
          </a:xfrm>
          <a:prstGeom prst="rect">
            <a:avLst/>
          </a:prstGeom>
          <a:noFill/>
        </p:spPr>
      </p:pic>
      <p:pic>
        <p:nvPicPr>
          <p:cNvPr id="29697" name="Picture 1" descr="C:\Users\ADMIN\Desktop\29 листопада - 125 років від дня народження Григорія Михайловича Косинки\завантаження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2357430"/>
            <a:ext cx="1800225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29 листопада - 125 років від дня народження Григорія Михайловича Косинки\Ланка19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500306"/>
            <a:ext cx="3599713" cy="277177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143504" y="3571876"/>
            <a:ext cx="32861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Члени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літературного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об'єднання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"Ланка“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Зліва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направо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БорисАнтоненко-Давидович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Григорій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Косинка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Марія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Галич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Евген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Плужник, Валер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ян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Підмогильний,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Тодось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Осьмачка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1925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714356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1924—1926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Косинка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літературного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угруповання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"Ланка", яке в 1926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перейменувалось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"Марс"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Майстерню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революційного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слова).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72074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5121" name="Picture 1" descr="C:\Users\ADMIN\Desktop\29 листопада - 125 років від дня народження Григорія Михайловича Косинки\1__656718cfc7a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786058"/>
            <a:ext cx="3774568" cy="251501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1538" y="1142984"/>
            <a:ext cx="7143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зустрічі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нового 1924 року Косинка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знайомиться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молодшою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6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Тамарою Мороз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восени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того ж року вони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одружуються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Жінка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стала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вірним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другом,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вбивства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чоловіка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присвятила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себе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відновленню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чесного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Разом вони прожили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десять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1924 до 1934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1428736"/>
            <a:ext cx="45720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Григорій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Косинка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працюва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диктором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радіомовлення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Харкові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чітку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дикцію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зичний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голос,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виступи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радіо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користувались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меншою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популярністю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виступи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уживу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1600" dirty="0"/>
              <a:t> </a:t>
            </a:r>
            <a:endParaRPr lang="ru-RU" sz="1600" dirty="0" smtClean="0"/>
          </a:p>
          <a:p>
            <a:pPr algn="just" fontAlgn="base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У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автобіографії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 1925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Косинка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пише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Мрію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колись бодай одну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повість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десятків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оповідань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авторові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не соромно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не соромно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носити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почесне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письменника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на мою думку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не заслужив, як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не заслужили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безпардонно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прославлені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>
                <a:latin typeface="Times New Roman" pitchFamily="18" charset="0"/>
                <a:cs typeface="Times New Roman" pitchFamily="18" charset="0"/>
              </a:rPr>
              <a:t>письменники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2050" name="Picture 2" descr="C:\Users\ADMIN\Desktop\29 листопада - 125 років від дня народження Григорія Михайловича Косинки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2472152" cy="3087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651</TotalTime>
  <Words>763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81</cp:revision>
  <dcterms:created xsi:type="dcterms:W3CDTF">2024-11-06T07:44:27Z</dcterms:created>
  <dcterms:modified xsi:type="dcterms:W3CDTF">2024-11-25T08:58:13Z</dcterms:modified>
</cp:coreProperties>
</file>