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9" r:id="rId2"/>
    <p:sldId id="266" r:id="rId3"/>
    <p:sldId id="268" r:id="rId4"/>
    <p:sldId id="276" r:id="rId5"/>
    <p:sldId id="267" r:id="rId6"/>
    <p:sldId id="277" r:id="rId7"/>
    <p:sldId id="258" r:id="rId8"/>
    <p:sldId id="285" r:id="rId9"/>
    <p:sldId id="269" r:id="rId10"/>
    <p:sldId id="281" r:id="rId11"/>
    <p:sldId id="286" r:id="rId12"/>
    <p:sldId id="282" r:id="rId13"/>
    <p:sldId id="292" r:id="rId14"/>
    <p:sldId id="275" r:id="rId15"/>
    <p:sldId id="297" r:id="rId16"/>
    <p:sldId id="298" r:id="rId17"/>
    <p:sldId id="293" r:id="rId18"/>
    <p:sldId id="290" r:id="rId19"/>
    <p:sldId id="291" r:id="rId20"/>
    <p:sldId id="265" r:id="rId21"/>
    <p:sldId id="294" r:id="rId22"/>
    <p:sldId id="295" r:id="rId23"/>
    <p:sldId id="296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385" autoAdjust="0"/>
    <p:restoredTop sz="94660"/>
  </p:normalViewPr>
  <p:slideViewPr>
    <p:cSldViewPr>
      <p:cViewPr varScale="1">
        <p:scale>
          <a:sx n="91" d="100"/>
          <a:sy n="91" d="100"/>
        </p:scale>
        <p:origin x="-9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4F44FA4-3C4D-465F-BF8E-CB916AE4EF4F}" type="datetimeFigureOut">
              <a:rPr lang="ru-RU" smtClean="0"/>
              <a:pPr/>
              <a:t>30.12.2024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FEEA33-C25E-4376-B360-621EC0DE9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F44FA4-3C4D-465F-BF8E-CB916AE4EF4F}" type="datetimeFigureOut">
              <a:rPr lang="ru-RU" smtClean="0"/>
              <a:pPr/>
              <a:t>30.12.2024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EEA33-C25E-4376-B360-621EC0DE9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F44FA4-3C4D-465F-BF8E-CB916AE4EF4F}" type="datetimeFigureOut">
              <a:rPr lang="ru-RU" smtClean="0"/>
              <a:pPr/>
              <a:t>30.12.2024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EEA33-C25E-4376-B360-621EC0DE9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F44FA4-3C4D-465F-BF8E-CB916AE4EF4F}" type="datetimeFigureOut">
              <a:rPr lang="ru-RU" smtClean="0"/>
              <a:pPr/>
              <a:t>30.12.2024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EEA33-C25E-4376-B360-621EC0DE95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F44FA4-3C4D-465F-BF8E-CB916AE4EF4F}" type="datetimeFigureOut">
              <a:rPr lang="ru-RU" smtClean="0"/>
              <a:pPr/>
              <a:t>30.12.2024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EEA33-C25E-4376-B360-621EC0DE95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F44FA4-3C4D-465F-BF8E-CB916AE4EF4F}" type="datetimeFigureOut">
              <a:rPr lang="ru-RU" smtClean="0"/>
              <a:pPr/>
              <a:t>30.12.2024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EEA33-C25E-4376-B360-621EC0DE95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F44FA4-3C4D-465F-BF8E-CB916AE4EF4F}" type="datetimeFigureOut">
              <a:rPr lang="ru-RU" smtClean="0"/>
              <a:pPr/>
              <a:t>30.12.2024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EEA33-C25E-4376-B360-621EC0DE9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F44FA4-3C4D-465F-BF8E-CB916AE4EF4F}" type="datetimeFigureOut">
              <a:rPr lang="ru-RU" smtClean="0"/>
              <a:pPr/>
              <a:t>30.12.2024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EEA33-C25E-4376-B360-621EC0DE95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F44FA4-3C4D-465F-BF8E-CB916AE4EF4F}" type="datetimeFigureOut">
              <a:rPr lang="ru-RU" smtClean="0"/>
              <a:pPr/>
              <a:t>30.12.2024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EEA33-C25E-4376-B360-621EC0DE9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4F44FA4-3C4D-465F-BF8E-CB916AE4EF4F}" type="datetimeFigureOut">
              <a:rPr lang="ru-RU" smtClean="0"/>
              <a:pPr/>
              <a:t>30.12.2024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FEEA33-C25E-4376-B360-621EC0DE9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4F44FA4-3C4D-465F-BF8E-CB916AE4EF4F}" type="datetimeFigureOut">
              <a:rPr lang="ru-RU" smtClean="0"/>
              <a:pPr/>
              <a:t>30.12.2024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FEEA33-C25E-4376-B360-621EC0DE95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4F44FA4-3C4D-465F-BF8E-CB916AE4EF4F}" type="datetimeFigureOut">
              <a:rPr lang="ru-RU" smtClean="0"/>
              <a:pPr/>
              <a:t>30.12.2024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DFEEA33-C25E-4376-B360-621EC0DE9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28" y="1428736"/>
            <a:ext cx="328611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знаєш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знаєш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знаєш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Усмішка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твоя –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єдина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Мука твоя –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єдина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Очі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твої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одні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тебе не буде.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Завтра на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ходитимуть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люди,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кохатимуть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люди –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Добрі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ласкаві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злі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усе для тебе –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Озера,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гаї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степи.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спішити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треба,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Кохати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спішити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треба –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Гляди ж не проспи!</a:t>
            </a:r>
          </a:p>
          <a:p>
            <a:pPr algn="ctr"/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хочеш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того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–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Усмішка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твоя –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єдина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Мука твоя – 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єдина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Очі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твої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одні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8 січня - 90 років із дня народження Василя Симоненка (1935-1963), письменника, журналіста;\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4"/>
            <a:ext cx="2835539" cy="3071834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428728" y="428604"/>
            <a:ext cx="64293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Українець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Ось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вся моя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автобіографія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en-US" b="1" i="1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Вас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ль Андр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йович Симон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нко (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.01.1935-13.12.1963)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6072206"/>
            <a:ext cx="2571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/>
              <a:t> </a:t>
            </a:r>
            <a:r>
              <a:rPr lang="uk-UA" sz="11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1100" dirty="0" smtClean="0"/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дружиною Людмилою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Півторадною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сином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Олесем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1959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ADMIN\Desktop\8 січня - 90 років із дня народження Василя Симоненка (1935-1963), письменника, журналіста;\foto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428868"/>
            <a:ext cx="2906730" cy="334869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428604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Тут Василь Симоненко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зустрів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майбутню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дружину Люсю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кохання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Письменник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практиці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редакції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газети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Черкаська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правда” – де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познайомився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молоденькою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кур’єркою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Людмилою.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Станіслав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Буряченк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згадував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Очевидно, Вася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припав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Якось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повернувшись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відрядження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почув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вбивчу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для мене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Славко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можеш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мене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вітати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Одружуюсь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”. </a:t>
            </a:r>
            <a:endParaRPr lang="ru-RU" sz="1600" dirty="0"/>
          </a:p>
        </p:txBody>
      </p:sp>
      <p:pic>
        <p:nvPicPr>
          <p:cNvPr id="2050" name="Picture 2" descr="C:\Users\ADMIN\Desktop\8 січня - 90 років із дня народження Василя Симоненка (1935-1963), письменника, журналіста;\simonenko_sim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428868"/>
            <a:ext cx="2235796" cy="3308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500174"/>
            <a:ext cx="37147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Моя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мова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Все 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тобі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з’єдналося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злилося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—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поміститися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одній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! —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Шепіт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зачарований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колосся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Поклик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катами на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двобій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даєш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поету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дужі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крила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підносять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правду 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вишину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Вченому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лагідно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відкрила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Мудрості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людської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глибину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тобі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рости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в’януть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зроду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Квітувать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 поемах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віршах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тобі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— великого народу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Ніжна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замріяна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душа.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1959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ADMIN\Desktop\8 січня - 90 років із дня народження Василя Симоненка (1935-1963), письменника, журналіста;\o_19fpteckv4sd1ar5f6itrb1ank2q_UXJhVom.max-1920x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14488"/>
            <a:ext cx="351722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857232"/>
            <a:ext cx="72866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Навесні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1960 року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засновано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Клуб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творчої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учасниками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Алла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Горська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Ліна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Костенко,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Драч,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Світличний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Василь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Стус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Микола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Вінграновський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Євген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Сверстюк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Василь Симоненко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брав участь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клубу,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їздив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виступав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літературних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творчих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вечорах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диспутах.</a:t>
            </a:r>
          </a:p>
        </p:txBody>
      </p:sp>
      <p:pic>
        <p:nvPicPr>
          <p:cNvPr id="6146" name="Picture 2" descr="C:\Users\ADMIN\Desktop\8 січня - 90 років із дня народження Василя Симоненка (1935-1963), письменника, журналіста;\b04ca168-7d70-4dab-9231-843e69a1e9d9_200_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571744"/>
            <a:ext cx="3262523" cy="2071702"/>
          </a:xfrm>
          <a:prstGeom prst="rect">
            <a:avLst/>
          </a:prstGeom>
          <a:noFill/>
        </p:spPr>
      </p:pic>
      <p:pic>
        <p:nvPicPr>
          <p:cNvPr id="7" name="Picture 4" descr="C:\Users\ADMIN\Desktop\8 січня - 90 років із дня народження Василя Симоненка (1935-1963), письменника, журналіста;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071810"/>
            <a:ext cx="3615637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686" y="1357298"/>
            <a:ext cx="364330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Коли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крізь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розпач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випнуться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надії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загудуть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вітрі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степовім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твоїм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ім’ям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радію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сумую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іменем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твоїм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Коли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грозує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далеч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неокрая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передгроззі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дикім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німім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твоїм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ім’ям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благословляю,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Проклинаю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іменем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твоїм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Коли мечами злоба небо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крає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І крушить твою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вроду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вікову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твоїм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ім’ям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вмираю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І 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твоєму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живу!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DMIN\Desktop\8 січня - 90 років із дня народження Василя Симоненка (1935-1963), письменника, журналіста;\xg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2357454" cy="3360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857224" y="714356"/>
            <a:ext cx="742955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uk-UA" sz="16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Василь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Симоненко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зблизився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учасниками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правозахисного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Євгеном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Сверстюком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Іваном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Світличним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21212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Він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сам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розшукав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мене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,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згадував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цей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у 2007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у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Літературній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»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Євген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Сверстюк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. –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Очевидно, то для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увійти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в перше коло, де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був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вищий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вимогливості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…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взаємопритягання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схожих,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потребували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один одного. Поет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потребував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суворого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критика,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вимогливого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читача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серйозної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розмови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. А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хіба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Василь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Стус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прийшов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кола не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тих самих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мотивів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?»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ADMIN\Desktop\8 січня - 90 років із дня народження Василя Симоненка (1935-1963), письменника, журналіста;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4916" y="3357562"/>
            <a:ext cx="3047990" cy="2285992"/>
          </a:xfrm>
          <a:prstGeom prst="rect">
            <a:avLst/>
          </a:prstGeom>
          <a:noFill/>
        </p:spPr>
      </p:pic>
      <p:pic>
        <p:nvPicPr>
          <p:cNvPr id="5" name="Picture 5" descr="C:\Users\ADMIN\Desktop\8 січня - 90 років із дня народження Василя Симоненка (1935-1963), письменника, журналіста;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714752"/>
            <a:ext cx="3281489" cy="2028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857232"/>
            <a:ext cx="72866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Разом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Лесем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Танюком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Аллою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Горською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Василь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виявив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поховано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жертв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розстрілів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НКВС,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цвинтарях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Биківні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Лук’янівському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Васильківському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кладовищах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— усе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Київщині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стало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трагічною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подією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взято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КДБ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8" name="Picture 4" descr="C:\Users\ADMIN\Desktop\8 січня - 90 років із дня народження Василя Симоненка (1935-1963), письменника, журналіста;\208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714620"/>
            <a:ext cx="3312512" cy="191677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57224" y="4786322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Шевченківська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хода у 1961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Одесі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центрі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Лесь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Танюк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за ним Василь Симоненко,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поряд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Володимир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Яворівський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ADMIN\Desktop\8 січня - 90 років із дня народження Василя Симоненка (1935-1963), письменника, журналіста;\o_1fljks0j61rr81gpl1da9182b14272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000372"/>
            <a:ext cx="3905253" cy="2928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642918"/>
            <a:ext cx="707236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своєму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листі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поета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літературознавця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шістдесятника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Світличного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1963 року Василь Симоненко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пише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«За все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літо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бачив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мало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живих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людей,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найяскравішими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панянки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Зубенко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Горська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останню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закохався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Никаючи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по Каневу, ми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зголосилися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на тому,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ввести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вітання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-Слава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Навіки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слава!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Агітую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тебе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приставати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тріумвірату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…»</a:t>
            </a:r>
            <a:endParaRPr lang="ru-RU" sz="1600" dirty="0"/>
          </a:p>
        </p:txBody>
      </p:sp>
      <p:pic>
        <p:nvPicPr>
          <p:cNvPr id="3" name="Picture 3" descr="C:\Users\ADMIN\Desktop\8 січня - 90 років із дня народження Василя Симоненка (1935-1963), письменника, журналіста;\v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000372"/>
            <a:ext cx="2390775" cy="1905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5008" y="5357826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Портрет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поета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Василя 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Симоненка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' створила у 1964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художниця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Алла 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Горська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8 січня - 90 років із дня народження Василя Симоненка (1935-1963), письменника, журналіста;\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000372"/>
            <a:ext cx="1819275" cy="25241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28860" y="5715016"/>
            <a:ext cx="10681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Алла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Горська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7884" y="214290"/>
            <a:ext cx="278608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Україно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п’ю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твої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зіниці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Україно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п’ю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твої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зіниці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Голубі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тривожні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ніби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рань.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Крешуть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червоні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блискавиці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Революцій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бунтів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повстань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Україно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для мене диво!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І нехай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пливе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за роком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Буду,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мамо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горда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вродлива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З тебе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дивуватися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повік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Ради тебе перли в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душі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сію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Ради тебе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мислю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творю —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Хай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мовчать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Америки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Коли я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тобою говорю!</a:t>
            </a:r>
          </a:p>
          <a:p>
            <a:pPr algn="ctr"/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Одійдіте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недруги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лукаві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Друзі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зачекайте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путі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Маю я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святе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синівське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право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матір’ю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побуть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самоті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Рідко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нене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згадую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про тебе,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занадто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куці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малі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чорти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втекли на небо,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Ходить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біса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Бачиш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ними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щогодини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б’юся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Чуєш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битви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споконвічний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грюк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Як же я без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друзів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обійдуся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лобів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без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очей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рук?</a:t>
            </a:r>
          </a:p>
          <a:p>
            <a:pPr algn="ctr"/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Україно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моя молитва,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моя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розпука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вікова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Гримотить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світом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люта битва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твоє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твої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права.</a:t>
            </a:r>
          </a:p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Хай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палають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хмари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бурякові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Хай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сичать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образи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— все одно</a:t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проллюся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крапелькою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твоє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священне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знамено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200" i="1" dirty="0"/>
          </a:p>
        </p:txBody>
      </p:sp>
      <p:pic>
        <p:nvPicPr>
          <p:cNvPr id="2051" name="Picture 3" descr="C:\Users\ADMIN\Desktop\8 січня - 90 років із дня народження Василя Симоненка (1935-1963), письменника, журналіста;\1641488456-2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4167213" cy="3218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500174"/>
            <a:ext cx="68580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  Режим </a:t>
            </a:r>
            <a:r>
              <a:rPr lang="ru-RU" sz="1600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перш за все </a:t>
            </a:r>
            <a:r>
              <a:rPr lang="ru-RU" sz="1600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намагався</a:t>
            </a:r>
            <a:r>
              <a:rPr lang="ru-RU" sz="1600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ізолювати</a:t>
            </a:r>
            <a:r>
              <a:rPr lang="ru-RU" sz="1600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тих, </a:t>
            </a:r>
            <a:r>
              <a:rPr lang="ru-RU" sz="1600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1600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пробуджував</a:t>
            </a:r>
            <a:r>
              <a:rPr lang="ru-RU" sz="1600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національно-демократичні</a:t>
            </a:r>
            <a:r>
              <a:rPr lang="ru-RU" sz="1600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настрої</a:t>
            </a:r>
            <a:r>
              <a:rPr lang="ru-RU" sz="1600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600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  3 </a:t>
            </a:r>
            <a:r>
              <a:rPr lang="ru-RU" sz="1600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600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1963 року Василь Симоненко </a:t>
            </a:r>
            <a:r>
              <a:rPr lang="ru-RU" sz="1600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гіркою</a:t>
            </a:r>
            <a:r>
              <a:rPr lang="ru-RU" sz="1600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іронією</a:t>
            </a:r>
            <a:r>
              <a:rPr lang="ru-RU" sz="1600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написав у </a:t>
            </a:r>
            <a:r>
              <a:rPr lang="ru-RU" sz="1600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своєму</a:t>
            </a:r>
            <a:r>
              <a:rPr lang="ru-RU" sz="1600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щоденнику</a:t>
            </a:r>
            <a:r>
              <a:rPr lang="ru-RU" sz="1600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Друзi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моï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принишкли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, про них не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чути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слова.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Друковані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стали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бездарнiшими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зухвалими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. “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Лiтературна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Украïна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каструє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мою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статтю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, “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Украïна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знущається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вiршами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лакей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робить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заманеться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. Як тут не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свiтитися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вдячнiстю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, як не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молитися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щовечора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щоранку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за тих,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подарували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нам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таку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вольготнiсть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додати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квiтнi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знятi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моï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вiршi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у “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Змiнi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зарiзанi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Жовтнi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потiм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надiйшли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гарбузи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Днiпра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1600" i="1" dirty="0" err="1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Вiтчизни</a:t>
            </a:r>
            <a:r>
              <a:rPr lang="ru-RU" sz="1600" i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”».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6314" y="857232"/>
            <a:ext cx="321469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Прощай,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мій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зошите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! 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Прощай,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мій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зошите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Спасибі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тобі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друже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думок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моїх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відцуравсь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клітини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Тепло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мружив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Коли над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римами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Я потом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обливавсь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сприйняв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жодної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огуди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Єдиний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мій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читач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шанувальник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мій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сприймуть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колись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прочитають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люди —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Побачимо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Прощай,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товариш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мій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 fontAlgn="base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Грудень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1963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ADMIN\Desktop\8 січня - 90 років із дня народження Василя Симоненка (1935-1963), письменника, журналіста;\io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14554"/>
            <a:ext cx="2857520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68" y="1000108"/>
            <a:ext cx="4572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Я, Симоненко Василь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Андрійович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1935 року в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селі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Біївці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Лубенського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району,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Полтавської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сімї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колгоспника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- Щербань Ганна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Федорівна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працювала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колгоспі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дня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заснування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осені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1957 року.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- Симоненко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Андрій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Леонтович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залишив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сімю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року. З того часу шляхи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наші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сходилися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- писав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автобіографії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В.Симоненко.</a:t>
            </a:r>
          </a:p>
        </p:txBody>
      </p:sp>
      <p:pic>
        <p:nvPicPr>
          <p:cNvPr id="1026" name="Picture 2" descr="C:\Users\ADMIN\Desktop\8 січня - 90 років із дня народження Василя Симоненка (1935-1963), письменника, журналіста;\1641485678-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714752"/>
            <a:ext cx="3833804" cy="2300282"/>
          </a:xfrm>
          <a:prstGeom prst="rect">
            <a:avLst/>
          </a:prstGeom>
          <a:noFill/>
        </p:spPr>
      </p:pic>
      <p:pic>
        <p:nvPicPr>
          <p:cNvPr id="5" name="Picture 1" descr="C:\Users\ADMIN\Desktop\8 січня - 90 років із дня народження Василя Симоненка (1935-1963), письменника, журналіста;\foto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00174"/>
            <a:ext cx="2233085" cy="4143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428736"/>
            <a:ext cx="70723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Влітку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1962 року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Симоненка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заарештовують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залізничному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вокзалі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Черкасах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буфетницею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тамтешнього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ресторану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Симоненком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випадково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спалахнула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банальна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суперечка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: за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кільканадцять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обідньої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перерви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самоправна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господиня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прилавка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відмовилася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продати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Василеві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коробку цигарок. Той,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звичайно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обурився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На шум-гам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нагодилося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двоє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чергових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міліціонерів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ясна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річ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зажадали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Симоненка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Не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передбачаючи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нічого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лихого, Василь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пред’явив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редакційне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посвідчення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», – так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описує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колега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Симоненка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журналіст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Олекса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Мусієнко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Наступного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дня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бробленого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Симоненка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колеги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розшукали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камері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затримання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лінійного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відділення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міліції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містечку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Сміла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машині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Василь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показував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синці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розповідав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били,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скаржився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ніби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щось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обірвалось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усередині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зустрічі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владою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Симоненка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починаються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нирками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1000108"/>
            <a:ext cx="4572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 зараз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кати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народу?..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Де зараз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кати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мого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народу?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велич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ваша, сила ваша де?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ясні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зорі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тихі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води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чорна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ваша злоба не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впаде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Народ росте,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множиться,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діє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Без ваших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нагаїв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палаша.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сонцем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вічності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древніє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молодіє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жорстока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лагідна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душа.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Народ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мій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! Народ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мій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буде!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Ніхто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перекреслить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мій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народ!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Пощезнуть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перевертні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приблуди,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орди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завойовників-заброд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байстрюки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катів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осатанілих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забувайте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виродки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ніде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Народ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мій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! 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гарячих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жилах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Козацька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кров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пульсує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гуде!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\Desktop\8 січня - 90 років із дня народження Василя Симоненка (1935-1963), письменника, журналіста;\foto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2214578" cy="3879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8 січня - 90 років із дня народження Василя Симоненка (1935-1963), письменника, журналіста;\xc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1915925" cy="2916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34" y="4857760"/>
            <a:ext cx="25003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Ткаченко А. О.  Василь Симоненко. Нарис життя і творчості. К.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Дніпро, 1990. 312 с.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ADMIN\Desktop\8 січня - 90 років із дня народження Василя Симоненка (1935-1963), письменника, журналіста;\завантаженн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428736"/>
            <a:ext cx="1674730" cy="29160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500430" y="4786322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Симоненко В. А.  Лебеді материнства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поезія, проза. К.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Молодь, 1981. 342 с.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Users\ADMIN\Desktop\8 січня - 90 років із дня народження Василя Симоненка (1935-1963), письменника, журналіста;\1477883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500174"/>
            <a:ext cx="1936096" cy="2916000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429388" y="4857760"/>
            <a:ext cx="21431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Симоненко В. А.  Поезії. К.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Радянський письменник, 1984. 246 с.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428604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Тематичні книги у фондах бібліотеки ім. Л.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Каніщенка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ЗУНУ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ADMIN\Desktop\8 січня - 90 років із дня народження Василя Симоненка (1935-1963), письменника, журналіста;\завантаженн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29" y="1142984"/>
            <a:ext cx="1874572" cy="2916000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857356" y="4786322"/>
            <a:ext cx="24288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Костенко Л., Олесь О., Симоненко В., Стус В.  Поезія. К.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Наукова думка, 2003. 272 с. (Б-ка школяра).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8" name="Picture 4" descr="C:\Users\ADMIN\Desktop\8 січня - 90 років із дня народження Василя Симоненка (1935-1963), письменника, журналіста;\1ff70293669e43dd3f9bc3588ea4bed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3" y="1142983"/>
            <a:ext cx="1842654" cy="2916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72132" y="4643446"/>
            <a:ext cx="2285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Усі українські поети : довідник / 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упоряд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. Ю. І. 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Хізова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, В. В. 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Щоголева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. Х. : 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Торсінг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плюс, 2009. 448 с. (Іду на урок).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71480"/>
            <a:ext cx="764386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весни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1963 хвороба Василя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Симоненка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загострювалася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Нестерпно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боліли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поперек,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нирки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На початку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ліг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лікарню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Невдовзі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лікарі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повідомили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родині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жахливий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діагноз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— рак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нирок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Зробили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операцію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безрезультатно.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Помер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Симоненко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ніч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1963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року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Picture 2" descr="C:\Users\ADMIN\Desktop\8 січня - 90 років із дня народження Василя Симоненка (1935-1963), письменника, журналіста;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928934"/>
            <a:ext cx="3048000" cy="2286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3143248"/>
            <a:ext cx="3929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докорю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нікому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Хіба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на себе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інколи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позлюсь,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двадцять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літ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моєму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серці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втома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тридцять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очі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подивлюсь.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5929330"/>
            <a:ext cx="34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Виставку підготувала бібліограф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-ї категорії бібліотеки ім. Л. </a:t>
            </a:r>
            <a:r>
              <a:rPr lang="uk-UA" sz="1200" i="1" dirty="0" err="1" smtClean="0">
                <a:latin typeface="Times New Roman" pitchFamily="18" charset="0"/>
                <a:cs typeface="Times New Roman" pitchFamily="18" charset="0"/>
              </a:rPr>
              <a:t>Каніщенка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ЗУНУ </a:t>
            </a:r>
            <a:r>
              <a:rPr lang="uk-UA" sz="1200" i="1" dirty="0" err="1" smtClean="0">
                <a:latin typeface="Times New Roman" pitchFamily="18" charset="0"/>
                <a:cs typeface="Times New Roman" pitchFamily="18" charset="0"/>
              </a:rPr>
              <a:t>Дідух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 Л.В.</a:t>
            </a:r>
            <a:endParaRPr lang="ru-RU" sz="12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1285860"/>
            <a:ext cx="30003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З дитинства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мене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лиш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іще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сивий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дід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,—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Нікому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мовив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«тату»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вірив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певен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лишній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Крикливий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немов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сусід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Коли заставав на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вишні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На мене кричав, аж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блід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боляче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б’ється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думав,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Не пустить гулять на став,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І тому не знав я суму,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Щасливим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зростав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ADMIN\Desktop\8 січня - 90 років із дня народження Василя Симоненка (1935-1963), письменника, журналіста;\1641472718-9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357298"/>
            <a:ext cx="3404253" cy="25531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628" y="4286256"/>
            <a:ext cx="3500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Василько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дідом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Федором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Трохимовичем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Щербанем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8 січня - 90 років із дня народження Василя Симоненка (1935-1963), письменника, журналіста;\1641472568-4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714488"/>
            <a:ext cx="2840054" cy="31306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1071546"/>
            <a:ext cx="42148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Матері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хаті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сонячний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промінь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косо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долівку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ляга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вікна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Твої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чорні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шовкові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коси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Припорошила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сивина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base"/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Легкі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зморшки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обличчя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вкрили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—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Наче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тяжкої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Але в кожному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русі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— сила.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 очах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юності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видно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base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таку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тебе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бачу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Образ 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серці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несу —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Материнську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гарячу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твоєї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душі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красу.</a:t>
            </a:r>
          </a:p>
          <a:p>
            <a:pPr algn="ctr" fontAlgn="base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хотів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прожити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тліть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горіть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уміти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любити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Ненавидіть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як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уміть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base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14.09.1955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071546"/>
            <a:ext cx="6786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1942—1952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pp.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навчався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4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класи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—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Біївцях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(1942—1946),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решта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—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сусідніх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селах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Єньківцях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(1946—1947)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Тарандинцях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(1947—1952), яку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закінчив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золотою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медаллю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pic>
        <p:nvPicPr>
          <p:cNvPr id="2049" name="Picture 1" descr="C:\Users\ADMIN\Desktop\8 січня - 90 років із дня народження Василя Симоненка (1935-1963), письменника, журналіста;\simonenko_med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500306"/>
            <a:ext cx="5715000" cy="3371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8 січня - 90 років із дня народження Василя Симоненка (1935-1963), письменника, журналіста;\1641473175-3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642918"/>
            <a:ext cx="5892906" cy="46161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00298" y="564357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Випускники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Тарандинцях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1951 р.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714356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помічали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літературні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здібності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юнака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Можливо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наштовхнуло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хлопця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поступати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1952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Київського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державного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факультет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журналістики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5357826"/>
            <a:ext cx="36433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Молодий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студент КДУ Василь Симоненко, 1953 р.</a:t>
            </a:r>
          </a:p>
        </p:txBody>
      </p:sp>
      <p:pic>
        <p:nvPicPr>
          <p:cNvPr id="3074" name="Picture 2" descr="C:\Users\ADMIN\Desktop\8 січня - 90 років із дня народження Василя Симоненка (1935-1963), письменника, журналіста;\DFT1578488147hKo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214554"/>
            <a:ext cx="4089447" cy="2767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3372" y="1142984"/>
            <a:ext cx="37147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один протест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двадцяти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бунтуєму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завзято,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Шукаєм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правди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кленемо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брехню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віримо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нашому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огню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всяку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нечисть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спопеляти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ми все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бажаємо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змінити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покликання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Яка хороша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нерозумна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Наївна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мила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юність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неумита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пройдуть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гарячі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безнадійні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І ми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стаєм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холодні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спокійні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чиновнички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черстві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Уже 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душі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нема святого болю,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розум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наш не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рветься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на волю –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раді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ситі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живі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4" name="Picture 2" descr="Василь Симоненко, 1953 р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2786082" cy="3789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642918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закінчення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Симоненко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переїхав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Києва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Черкас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обласних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газетах “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Черкаська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правда”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“Молодь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Черкащини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очолив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відділ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пропаганди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кореспондентом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Робітничої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Газети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”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Черкаській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3313" name="Picture 1" descr="C:\Users\ADMIN\Desktop\8 січня - 90 років із дня народження Василя Симоненка (1935-1963), письменника, журналіста;\1641481707-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571744"/>
            <a:ext cx="3753696" cy="21097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14942" y="5143512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Редакції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газети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Черкаська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правда у 1957-1959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Василь Симоненко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8 січня - 90 років із дня народження Василя Симоненка (1935-1963), письменника, журналіста;\7a30cabc911114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786058"/>
            <a:ext cx="3527638" cy="198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851</TotalTime>
  <Words>1002</Words>
  <Application>Microsoft Office PowerPoint</Application>
  <PresentationFormat>Экран (4:3)</PresentationFormat>
  <Paragraphs>85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117</cp:revision>
  <dcterms:created xsi:type="dcterms:W3CDTF">2024-12-13T11:02:46Z</dcterms:created>
  <dcterms:modified xsi:type="dcterms:W3CDTF">2024-12-30T12:46:58Z</dcterms:modified>
</cp:coreProperties>
</file>