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92" r:id="rId4"/>
    <p:sldId id="296" r:id="rId5"/>
    <p:sldId id="273" r:id="rId6"/>
    <p:sldId id="289" r:id="rId7"/>
    <p:sldId id="275" r:id="rId8"/>
    <p:sldId id="284" r:id="rId9"/>
    <p:sldId id="276" r:id="rId10"/>
    <p:sldId id="285" r:id="rId11"/>
    <p:sldId id="291" r:id="rId12"/>
    <p:sldId id="293" r:id="rId13"/>
    <p:sldId id="290" r:id="rId14"/>
    <p:sldId id="295" r:id="rId15"/>
    <p:sldId id="277" r:id="rId16"/>
    <p:sldId id="278" r:id="rId17"/>
    <p:sldId id="288" r:id="rId18"/>
    <p:sldId id="28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430E74-2173-437B-B90E-88D0FE5745C5}" type="datetimeFigureOut">
              <a:rPr lang="uk-UA" smtClean="0"/>
              <a:pPr/>
              <a:t>02.02.2026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52A6C0-021E-4562-A52D-91646ED9BE7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857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Валер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Петрович Підмогильний</a:t>
            </a: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- річчя від дня народження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(02.02.1901 – 03.10.1937)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29058" y="2285992"/>
            <a:ext cx="442915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 хтось із читачів оцих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моїх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літературних спогадів та запитав мене, кого з молодих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українських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письменників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двадцятих—тридцятих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років я вважаю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найбільш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інтелектуально заглибленим, душевно тонким або,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по-просту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кажучи,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найбільш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інлелігентним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я б ні на хвилинку не задумався і відказав: — Валеріана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Підмогильного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Юрій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Смолич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Валер'ян Підмогильний (@Pidmohylny) •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2857520" cy="4371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195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13418944_1035062333253435_60985489293190361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572008"/>
            <a:ext cx="1219504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остап-шапта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1216549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910" y="285728"/>
            <a:ext cx="75997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20-ті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«Собака»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«Остап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Шаптала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1923 році з’являється й оповідання Валер’яна Підмогильного «Син»,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визнаний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одним із кращих в українській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літературі.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Підмогильного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надрукувалася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1925 року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збірці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шлях». Написав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ставить проблему перспектив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 роману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поставлено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епіграф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прикмет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подібна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вона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тварину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— на ангела»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роману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завирували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диспути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проходили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студентських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аудиторіях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одних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окриляв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здобуток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прози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нагадував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опозицію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пролетарського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1929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завершує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роман «Невеличка драма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Валер’яна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Петровича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…»,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прекрасної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покликав головного героя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переосмислення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\\10.103.0.100\документи\Бібліографія\Віртуальні виставки\2021\В.Підмогильний\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786190"/>
            <a:ext cx="1365052" cy="18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10.103.0.100\документи\Бібліографія\Віртуальні виставки\2021\В.Підмогильний\BC4_14911574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643446"/>
            <a:ext cx="1162021" cy="18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bibl\Рабочий стол\2 лютого -120 років від дня народження Валер'яна Петровича Підмогильного (1901-1937), українського прозаїка, перекладача\повстанці.-обгор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71942"/>
            <a:ext cx="149907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483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33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У 1925–1928 рр.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Був редактором видавництва "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Книгоспілка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", співредактором журналу "Життя й революція". Друкувався в літературних збірниках і журналах "Січ", "Вир революції", "Життя й революція", "Жовтень", "Нова громада", "Нова Україна", "Універсальний журнал", "Універсальний журнал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Червоний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шлях", газетах "Український пролетар", "Літературна газета". Автор літературознавчих статей та рецензій про творчість Т.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Бордуляка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І. Нечуя-Левицького, М. Рильського та ін. Разом з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Євгеном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Плужником уклав словник "Фразеологія ділової мови"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3140968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71942"/>
            <a:ext cx="153291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Vol5-789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429132"/>
            <a:ext cx="1152000" cy="1748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bibl\Рабочий стол\2 лютого -120 років від дня народження Валер'яна Петровича Підмогильного (1901-1937), українського прозаїка, перекладача\н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714620"/>
            <a:ext cx="1184275" cy="1874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bibl\Рабочий стол\2 лютого -120 років від дня народження Валер'яна Петровича Підмогильного (1901-1937), українського прозаїка, перекладача\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786058"/>
            <a:ext cx="1427625" cy="19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bibl\Рабочий стол\2 лютого -120 років від дня народження Валер'яна Петровича Підмогильного (1901-1937), українського прозаїка, перекладача\4ac4e35cbf30b8063ef6b42b466cb1e9a8f8f3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429132"/>
            <a:ext cx="1336813" cy="19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bibl\Рабочий стол\2 лютого -120 років від дня народження Валер'яна Петровича Підмогильного (1901-1937), українського прозаїка, перекладача\Нова_ук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643182"/>
            <a:ext cx="1908000" cy="142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653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Особливе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місце у творчій спадщині Підмогильного займають переклади творів французької літератури 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стилістичною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адекватністю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віртуозністю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переклади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Анатоля Франса, Бальзака, Мопассана, Стендаля,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Гельвеція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Вольтера,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Дідро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Альфонса Доде,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Проспера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Меріме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Гюстава Флобера,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Гюґо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Жоржа Дюамеля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неперевершеними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охоче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перевидаються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видавництвами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Письменник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ґрунтовно вивчав не лише європейську літературу, а й філософію, зокрема праці К. Гельвеція, І. Канта, Ф. Ніцше, Ж.-Ж. Руссо, Б. Спінози, З. Фрейда, А.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Шопенгауера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О. Шпенглера та ін.</a:t>
            </a:r>
          </a:p>
        </p:txBody>
      </p:sp>
      <p:pic>
        <p:nvPicPr>
          <p:cNvPr id="3075" name="Picture 3" descr="C:\Documents and Settings\bibl\Рабочий стол\2 лютого -120 років від дня народження Валер'яна Петровича Підмогильного (1901-1937), українського прозаїка, перекладача\кен.p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214686"/>
            <a:ext cx="2076416" cy="28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ідмогиль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2428852" cy="295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161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142984"/>
            <a:ext cx="499549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перших його літературних творів дуже тонко та завуальовано проявлялося неприйняття сталінського режиму та радянської влади. Було це не лише у творах, а й у вчинках. Перебуваючи на Тижневі України в Москві, Підмогильний та інші українські письменники зустрілися із Сталіним.  Борис Антоненко-Давидович згадував, що коли наприкінці зустрічі Лазар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Каганович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закликав усіх заспівати вождю українську пісню, Підмогильний та він потай втекли із зали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Влітку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1933 року письменник разом з Антоненком-Давидовичем, Борисом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Тенетою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та Іваном Багряним здійснив велосипедну подорож Центральною Україною, щоб на власні очі побачити страшну руку геноциду української нації – голодомору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2 лютого -120 років від дня народження Валер'яна Петровича Підмогильного (1901-1937), українського прозаїка, перекладача\466-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225366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983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000108"/>
            <a:ext cx="51435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1934 року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Занківському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Підмогильному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пред’явлено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ордер № 845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Харківському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обласному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управлінню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НКВС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обшук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Заарештували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начебто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«участь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терористичній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яка мала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Його катують і в наступних протоколах він пише: «належав останнім часом до письменників-націоналістів із терористичними настроями». Григорій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Майфет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розповідав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в'язниці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НКВД, 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говорив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відверто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слідчий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справу,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так-би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"не стеснялся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"Он понимал, что перед ним сидит завтрашний труп, а чего скрывать? И он сказал следующее: "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Ну, вообще-то, если откровенно, то надо было бы всю Украину уничтожить. Но поскольку это невозможно, то вас, украинских интеллигентов, мы точно уничтожим".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dirty="0"/>
          </a:p>
        </p:txBody>
      </p:sp>
      <p:pic>
        <p:nvPicPr>
          <p:cNvPr id="4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200px-Valerian_Pidmohyl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2185791" cy="292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р.p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285992"/>
            <a:ext cx="2752942" cy="23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3438" y="2500306"/>
            <a:ext cx="3929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20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лютого 1935 року було підписано звинувачувальний висновок у справі «Контрреволюційної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боротьбистської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організації». Останнє слово мав сказати трибунал, але очолюваний відомим катом невинних Василем Ульріхом. Отже, вирок — десять років із конфіскацією та Соловки.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00636"/>
            <a:ext cx="3397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Пересильний пункт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Соловецьких таборів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13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071546"/>
            <a:ext cx="4232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Покарання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відбував у Соловецькому таборі особливого призначення, продовжував писати.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Рядки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Камера в мене простора, до 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обіду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маю годину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достатнє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дружину, як члена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«ворога народу»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відправили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віддалених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Сибіру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Червінська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оселилася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недалеко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Соловецького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табору (СЛОН),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заборонені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адміністрацією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табору.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Тільки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після реабілітації, через хворобу сина,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вона знов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Києві. До речі в 1949 році син Підмогильного Роман помирає від хвороби серця.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14195284_1044095105703878_423646690811921349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2" y="853953"/>
            <a:ext cx="2485052" cy="35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000" y="5013176"/>
            <a:ext cx="340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В.Підмогильний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Лист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Романа 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ув'язнення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20.12.1934 р. (ЦДАМЛМ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48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2" y="1196752"/>
            <a:ext cx="1706176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788" y="4626836"/>
            <a:ext cx="1706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Підмогильний, В.  Невеличка драма  : роман, повісті / В. Підмогильний. – Дніпропетровськ : Промінь, 1990. – 328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2653" y="4626836"/>
            <a:ext cx="1913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Підмогильний, В. П.  Місто  : роман / В. П. Підмогильний. – К. : ЦУЛ, 2019. – 264 с.</a:t>
            </a:r>
          </a:p>
        </p:txBody>
      </p:sp>
      <p:pic>
        <p:nvPicPr>
          <p:cNvPr id="7171" name="Picture 3" descr="C:\Documents and Settings\bibl\Рабочий стол\2 лютого -120 років від дня народження Валер'яна Петровича Підмогильного (1901-1937), українського прозаїка, перекладача\1215112868_w700_h500_misto-roman-se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173795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bibl\Рабочий стол\2 лютого -120 років від дня народження Валер'яна Петровича Підмогильного (1901-1937), українського прозаїка, перекладача\1.p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06" y="1196752"/>
            <a:ext cx="1704903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225" y="4577352"/>
            <a:ext cx="1989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Косинка, Г.  Оповідання. Місто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/ Г. Косинка, В. Підмогильний. – Бібліотека школяра. – К. : Наукова думка, 2003. – 392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9338" y="52943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Palatino Linotype" pitchFamily="18" charset="0"/>
              </a:rPr>
              <a:t>Тематичні книги у фондах бібліотеки ім.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Palatino Linotype" pitchFamily="18" charset="0"/>
              </a:rPr>
              <a:t>ЗУНУ</a:t>
            </a:r>
            <a:endParaRPr lang="uk-UA" dirty="0">
              <a:latin typeface="Palatino Linotype" pitchFamily="18" charset="0"/>
            </a:endParaRPr>
          </a:p>
        </p:txBody>
      </p:sp>
      <p:pic>
        <p:nvPicPr>
          <p:cNvPr id="5122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96" y="1196752"/>
            <a:ext cx="1577781" cy="25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8184" y="4593421"/>
            <a:ext cx="2435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Лавріненко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, Ю.  Розстріляне відродження. Антологія 1917-1933. Поезія - проза - драма -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есей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 Ю.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Лавріненко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 ; ред. Є. Сверстюк. – К. : Смолоскип, 2002. – 984 с</a:t>
            </a:r>
          </a:p>
        </p:txBody>
      </p:sp>
    </p:spTree>
    <p:extLst>
      <p:ext uri="{BB962C8B-B14F-4D97-AF65-F5344CB8AC3E}">
        <p14:creationId xmlns="" xmlns:p14="http://schemas.microsoft.com/office/powerpoint/2010/main" val="192882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3814" y="5733802"/>
            <a:ext cx="295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Виставку підготувала бібліограф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-ї категорії бібліотеки ім. Л. </a:t>
            </a:r>
            <a:r>
              <a:rPr lang="uk-UA" sz="1200" i="1" dirty="0" err="1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ЗУНУ </a:t>
            </a:r>
            <a:r>
              <a:rPr lang="uk-UA" sz="1200" i="1" dirty="0" err="1">
                <a:latin typeface="Times New Roman" pitchFamily="18" charset="0"/>
                <a:cs typeface="Times New Roman" pitchFamily="18" charset="0"/>
              </a:rPr>
              <a:t>Дідух</a:t>
            </a:r>
            <a:r>
              <a:rPr lang="uk-UA" sz="1200" i="1" dirty="0">
                <a:latin typeface="Times New Roman" pitchFamily="18" charset="0"/>
                <a:cs typeface="Times New Roman" pitchFamily="18" charset="0"/>
              </a:rPr>
              <a:t> Л.В.</a:t>
            </a:r>
          </a:p>
        </p:txBody>
      </p:sp>
      <p:pic>
        <p:nvPicPr>
          <p:cNvPr id="8194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be9f4a2-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28934"/>
            <a:ext cx="3312000" cy="2037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714357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листопада 1937-го Валер’яна Підмогильного разом з понад тисячею інших українських політичних в’язнів розстріляли в урочищі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Сандармох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Реабілітований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14 грудня 1956 за відсутністю складу злочину. </a:t>
            </a:r>
          </a:p>
        </p:txBody>
      </p:sp>
      <p:pic>
        <p:nvPicPr>
          <p:cNvPr id="6146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76666666666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71678"/>
            <a:ext cx="4376335" cy="3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992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285992"/>
            <a:ext cx="424790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Батько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Валер’яна Підмогильного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помер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рано. «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Так мало батьківських пестощів випало на мою долю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», –  писав Валер’ян Підмогильний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Його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односельчани згадують переважно про матір письменника. Вона була звичайною селянкою, без освіти, яка працювала в економії графа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Воронцова-Дашкова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і виділялася надзвичайною природною інтелігентністю. Від неї Підмогильний узяв добірну та розмаїту мову, органічну та глибоку любов до історії рідного краю.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1369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Народився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Валер'ян Підмогильний 2 лютого 1901 року в селі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Писарівка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Павлоградського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повіту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Катеринославщині в бідній селянській родині. Коли йому було близько 14 років, батьки переселились до панської економії в селі Чаплі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Валер’яна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Петровича — Петро Якович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конторським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касиром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Воронцова-Дашкова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15-1-Gena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500306"/>
            <a:ext cx="3505704" cy="2714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368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736"/>
            <a:ext cx="37147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докладав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найкращу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науки».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Запрошував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викладав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самого графа. Сестра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Валер’яна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Настя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досконало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володіла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французькою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повоєнні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завідувала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кафедрою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Харківських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Брат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визнаним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авторитетом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перекладацької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консультантом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найпопулярніших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видавництв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«Рух».</a:t>
            </a:r>
            <a:endParaRPr lang="ru-RU" sz="1600" dirty="0"/>
          </a:p>
        </p:txBody>
      </p:sp>
      <p:pic>
        <p:nvPicPr>
          <p:cNvPr id="1026" name="Picture 2" descr="C:\Users\ADMIN\Desktop\2 лютого -120 років від дня народження Валер'яна Петровича Підмогильного (1901-1937), українського прозаїка, перекладача\1-uch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2996811" cy="3057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19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Валер’ян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Пімогильний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малку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вирізнявся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твердістю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характеру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світобаченням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виявляв допитливість, мав добру пам’ять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рано проявив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тягу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Навчався юнак спочатку в церковно-приходській школі.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Хлопчик був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постійним читачем вчительської бібліотеки, сам пробував віршувати та писати щось подібне до оповідань. Односельці запам’ятали його сором’язливим і дуже ввічливим до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старших.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14–15 років у нього з’явився велосипед, єдиний на той час у селі, який подарував йому батько. І Валер’ян щиро ділився зі своїми друзями рідкісним та недоступним для багатьох засобом пересування.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цу.p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82" y="2643182"/>
            <a:ext cx="2354289" cy="3615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3357562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Валеріан був надзвичайно здібним хлопцем.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згадувала  мешканка села Чаплі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Ярушевська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Було, послухає уважно урок і вже вдома не повторює. А натомість набере в учителів і знайомих стоси книг і просиджує над ними цілу ніч. Він дружив з моїм братом Степаном. Був тихий, сором'язливий. Любив ходити на сінокіс, на рибалку до Дніпра. І вже тоді мій брат хвалився, що Валеріан пише вірші і оповідання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30579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801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Після початкової освіти, дев’ятирічного вундеркінда віддають до Катеринославського першого реального училища, де він мав провчитися сім років, здобуваючи знання переважно із точних дисциплін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училищ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857496"/>
            <a:ext cx="3739290" cy="241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2 лютого -120 років від дня народження Валер'яна Петровича Підмогильного (1901-1937), українського прозаїка, перекладача\3-st-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14620"/>
            <a:ext cx="2975391" cy="2922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702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13567099_1049519795141022_41655504713114270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68760"/>
            <a:ext cx="3058412" cy="4044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1643050"/>
            <a:ext cx="3968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85926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реальне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училище,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перервами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матеріальну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скруту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математичному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юридичному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факультетах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Катеринославського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переривалась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вчителюванням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видавництвах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28901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44" y="404664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920–1921 рр. вчителював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Павлограді та Дніпрі. Друкуватися почав ще в шкільні роки під псевдонімом Лорд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Лістер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До першої збірки "Твори. Т. 1." (1920), увійшло 9 оповідань: "Важке питання", "Ваня", "Гайдамака", "Дід Яким", "Добрий Бог", "На іменинах", "На селі", "Пророк", "Старець".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1921 р.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переїхав до Києва, працював бібліографом Книжкової палати. 1921–1923 у голодні роки залишив місто й викладав українську мову та політосвіту у Ворзельській трудовій школі. В оповіданнях "Собака" (1920), "Проблема хліба" (1922), "Син" (1923) йдеться саме про голод 1921–1923 років в УСРР. </a:t>
            </a:r>
          </a:p>
        </p:txBody>
      </p:sp>
      <p:pic>
        <p:nvPicPr>
          <p:cNvPr id="4" name="Picture 2" descr="C:\Documents and Settings\bibl\Рабочий стол\2 лютого -120 років від дня народження Валер'яна Петровича Підмогильного (1901-1937), українського прозаїка, перекладача\250px-В_Підмогильний_у_Ворзелі_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638289" cy="27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794255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Валер'ян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1921 р.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29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073705"/>
            <a:ext cx="46085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1921 році письменник одружується з донькою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ворзелівського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священика Катрею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Червінською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майбутньою акторкою, яка закінчила гімназію та мала спеціальну театральну освіту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Тоді ж створює цикл "Повстанці".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1922 році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Валеріан разом з дружиною перебирається до Києва, де мешкає в будинку недалеко від Сінного базару, на розі Великої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Житомирської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Роман (1928–1949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Пізніше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дружина Підмогильного працювала в дитячому театрі Харкова, а коли чоловіка було засуджено зазнала тяжкі часи заслання до Сибіру. Після повернення працювала в бібліотеці Київського Будинку піонерів. У важкі часи репресій та загибелі свого чоловіка, доклала всіх зусиль для збереження його літературного спадку.</a:t>
            </a:r>
          </a:p>
        </p:txBody>
      </p:sp>
      <p:pic>
        <p:nvPicPr>
          <p:cNvPr id="2051" name="Picture 3" descr="C:\Documents and Settings\bibl\Рабочий стол\2 лютого -120 років від дня народження Валер'яна Петровича Підмогильного (1901-1937), українського прозаїка, перекладача\14591808_1128940557198945_588334834178653286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2843666" cy="4535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618866"/>
            <a:ext cx="2494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Дружина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Катерина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Червінська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Роман, 1935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80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68169"/>
            <a:ext cx="79621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1923 активно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культурно-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мистецьке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членом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"Ланка",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яке 1926-му році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переіменоване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 «Марс» , тобто «Майстерню революційного слова». Сюди входили талановиті письменники Борис Антоненко-Давидович, Григорій Косинка,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Галич,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Тодось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Осьмачка, Євген Плужник, Дмитро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Фальківський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0.103.0.100\документи\Бібліографія\Віртуальні виставки\2021\В.Підмогильний\et71549462243oa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3375961" cy="275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5214950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Члени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«Ланка».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направо: Борис Антоненко-Давидович,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Косинка,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Галич,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Плужник,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Валер'ян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Тодось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Осьмачка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1925.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Фото групи &quot;Ланк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383379" cy="24622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5286388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“Ланка”: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Плужник,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Галич,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Косинка,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Валер’ян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Підмогильний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Борис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Антоненко-Давидович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Тодось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Осьмачка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754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732</TotalTime>
  <Words>1364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Працівники бібліографічного відділу</dc:creator>
  <cp:lastModifiedBy>ADMIN</cp:lastModifiedBy>
  <cp:revision>154</cp:revision>
  <dcterms:created xsi:type="dcterms:W3CDTF">2021-01-26T14:33:35Z</dcterms:created>
  <dcterms:modified xsi:type="dcterms:W3CDTF">2026-02-02T09:15:23Z</dcterms:modified>
</cp:coreProperties>
</file>